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1" r:id="rId2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3" autoAdjust="0"/>
    <p:restoredTop sz="94660"/>
  </p:normalViewPr>
  <p:slideViewPr>
    <p:cSldViewPr showGuides="1">
      <p:cViewPr>
        <p:scale>
          <a:sx n="130" d="100"/>
          <a:sy n="130" d="100"/>
        </p:scale>
        <p:origin x="-864" y="-276"/>
      </p:cViewPr>
      <p:guideLst>
        <p:guide orient="horz" pos="1620"/>
        <p:guide orient="horz" pos="2878"/>
        <p:guide orient="horz" pos="635"/>
        <p:guide orient="horz" pos="99"/>
        <p:guide orient="horz" pos="214"/>
        <p:guide orient="horz" pos="3142"/>
        <p:guide orient="horz" pos="1530"/>
        <p:guide orient="horz" pos="1711"/>
        <p:guide pos="2029"/>
        <p:guide pos="3742"/>
        <p:guide pos="3843"/>
        <p:guide pos="5659"/>
        <p:guide pos="5554"/>
        <p:guide pos="195"/>
        <p:guide pos="2939"/>
        <p:guide pos="9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0" y="8686800"/>
            <a:ext cx="642918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 algn="l"/>
            <a:fld id="{0817BEA1-05EB-448A-85B8-B7C95878D8EB}" type="datetime5">
              <a:rPr lang="de-DE" sz="900" smtClean="0">
                <a:solidFill>
                  <a:schemeClr val="accent2"/>
                </a:solidFill>
              </a:rPr>
              <a:pPr algn="l"/>
              <a:t>17-08-21</a:t>
            </a:fld>
            <a:endParaRPr lang="de-DE" sz="900" dirty="0">
              <a:solidFill>
                <a:schemeClr val="accent2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714356" y="8686800"/>
            <a:ext cx="5400692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de-DE" sz="900" dirty="0" smtClean="0">
                <a:solidFill>
                  <a:schemeClr val="accent2"/>
                </a:solidFill>
              </a:rPr>
              <a:t>Themenbereich oder Unterthema maximal 1 Zeile 9pt</a:t>
            </a:r>
            <a:endParaRPr lang="de-DE" sz="900" dirty="0">
              <a:solidFill>
                <a:schemeClr val="accent2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6215082" y="8685213"/>
            <a:ext cx="500066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fld id="{52AB213B-B485-4C56-876B-457D464A3C9B}" type="slidenum">
              <a:rPr lang="de-DE" sz="900" smtClean="0">
                <a:solidFill>
                  <a:schemeClr val="accent2"/>
                </a:solidFill>
              </a:rPr>
              <a:pPr/>
              <a:t>‹Nr.›</a:t>
            </a:fld>
            <a:endParaRPr lang="de-DE" sz="900" dirty="0">
              <a:solidFill>
                <a:schemeClr val="accent2"/>
              </a:solidFill>
            </a:endParaRPr>
          </a:p>
        </p:txBody>
      </p:sp>
      <p:pic>
        <p:nvPicPr>
          <p:cNvPr id="9" name="Picture 66" descr="Viega_Logo_rgb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966686" y="142845"/>
            <a:ext cx="748462" cy="6429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0" y="8686800"/>
            <a:ext cx="642918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2"/>
                </a:solidFill>
              </a:defRPr>
            </a:lvl1pPr>
          </a:lstStyle>
          <a:p>
            <a:fld id="{C832B7B8-DB93-4905-BB26-32DDD34774EE}" type="datetime5">
              <a:rPr lang="de-DE" smtClean="0"/>
              <a:pPr/>
              <a:t>17-08-21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714356" y="8686800"/>
            <a:ext cx="5429288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2"/>
                </a:solidFill>
              </a:defRPr>
            </a:lvl1pPr>
          </a:lstStyle>
          <a:p>
            <a:r>
              <a:rPr lang="de-DE" dirty="0" smtClean="0"/>
              <a:t>Themenbereich oder Unterthema maximal  1 Zeile Arial 9pt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6215081" y="8685213"/>
            <a:ext cx="641331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AF43CF8-F97C-4D56-98E1-43A66D86786E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9" name="Picture 66" descr="Viega_Logo_rgb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966686" y="142845"/>
            <a:ext cx="748462" cy="64294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C832B7B8-DB93-4905-BB26-32DDD34774EE}" type="datetime5">
              <a:rPr lang="de-DE" smtClean="0"/>
              <a:pPr/>
              <a:t>17-08-21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F43CF8-F97C-4D56-98E1-43A66D86786E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iega Titelfoli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 userDrawn="1"/>
        </p:nvSpPr>
        <p:spPr>
          <a:xfrm>
            <a:off x="157163" y="172436"/>
            <a:ext cx="8834438" cy="4833938"/>
          </a:xfrm>
          <a:prstGeom prst="rect">
            <a:avLst/>
          </a:prstGeom>
          <a:solidFill>
            <a:srgbClr val="FFF000"/>
          </a:solidFill>
          <a:ln w="127000">
            <a:noFill/>
            <a:miter lim="800000"/>
          </a:ln>
          <a:effectLst>
            <a:outerShdw dist="23000" dir="5400000" sx="0" sy="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09599" y="1944000"/>
            <a:ext cx="7668000" cy="1224000"/>
          </a:xfrm>
        </p:spPr>
        <p:txBody>
          <a:bodyPr anchor="ctr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 DER PRÄSENTATION, MAXIMAL 3 ZEILEN, GROSSBUCHSTABEN, ARIAL REGULAR 28 PT. PARFURM FUGIATIAM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09600" y="3240000"/>
            <a:ext cx="7668000" cy="546196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Untertitel/Beschreibung der Präsentation (optional), maximal 2 Zeilen, Arial Regular 16 </a:t>
            </a:r>
            <a:r>
              <a:rPr lang="de-DE" dirty="0" err="1" smtClean="0"/>
              <a:t>pt</a:t>
            </a:r>
            <a:r>
              <a:rPr lang="de-DE" dirty="0" smtClean="0"/>
              <a:t>. </a:t>
            </a:r>
            <a:r>
              <a:rPr lang="de-DE" dirty="0" err="1" smtClean="0"/>
              <a:t>Volupta</a:t>
            </a:r>
            <a:r>
              <a:rPr lang="de-DE" dirty="0" smtClean="0"/>
              <a:t> </a:t>
            </a:r>
            <a:r>
              <a:rPr lang="de-DE" dirty="0" err="1" smtClean="0"/>
              <a:t>aliandae</a:t>
            </a:r>
            <a:r>
              <a:rPr lang="de-DE" dirty="0" smtClean="0"/>
              <a:t> </a:t>
            </a:r>
            <a:r>
              <a:rPr lang="de-DE" dirty="0" err="1" smtClean="0"/>
              <a:t>vel</a:t>
            </a:r>
            <a:r>
              <a:rPr lang="de-DE" dirty="0" smtClean="0"/>
              <a:t> in </a:t>
            </a:r>
            <a:r>
              <a:rPr lang="de-DE" dirty="0" err="1" smtClean="0"/>
              <a:t>condur</a:t>
            </a:r>
            <a:r>
              <a:rPr lang="de-DE" dirty="0" smtClean="0"/>
              <a:t> </a:t>
            </a:r>
            <a:r>
              <a:rPr lang="de-DE" dirty="0" err="1" smtClean="0"/>
              <a:t>comnihi</a:t>
            </a:r>
            <a:r>
              <a:rPr lang="de-DE" dirty="0" smtClean="0"/>
              <a:t> </a:t>
            </a:r>
            <a:r>
              <a:rPr lang="de-DE" dirty="0" err="1" smtClean="0"/>
              <a:t>cidus</a:t>
            </a:r>
            <a:r>
              <a:rPr lang="de-DE" dirty="0" smtClean="0"/>
              <a:t> </a:t>
            </a:r>
            <a:r>
              <a:rPr lang="de-DE" dirty="0" err="1" smtClean="0"/>
              <a:t>Axima</a:t>
            </a:r>
            <a:r>
              <a:rPr lang="de-DE" dirty="0" smtClean="0"/>
              <a:t> </a:t>
            </a:r>
            <a:r>
              <a:rPr lang="de-DE" dirty="0" err="1" smtClean="0"/>
              <a:t>simagnitas</a:t>
            </a:r>
            <a:endParaRPr lang="de-DE" dirty="0" smtClean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4500576"/>
            <a:ext cx="7668000" cy="21600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Vorname Nachname, Abteilung, Arial Regular, 16 </a:t>
            </a:r>
            <a:r>
              <a:rPr lang="de-DE" dirty="0" err="1" smtClean="0"/>
              <a:t>pt</a:t>
            </a:r>
            <a:endParaRPr lang="de-DE" dirty="0" smtClean="0"/>
          </a:p>
        </p:txBody>
      </p:sp>
      <p:pic>
        <p:nvPicPr>
          <p:cNvPr id="8" name="Picture 66" descr="Viega_Logo_rgb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7981157" y="280266"/>
            <a:ext cx="877035" cy="752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0" name="Rectangle 18"/>
          <p:cNvSpPr txBox="1">
            <a:spLocks noChangeArrowheads="1"/>
          </p:cNvSpPr>
          <p:nvPr userDrawn="1"/>
        </p:nvSpPr>
        <p:spPr bwMode="auto">
          <a:xfrm>
            <a:off x="216000" y="4824000"/>
            <a:ext cx="648000" cy="20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defPPr>
              <a:defRPr lang="de-DE"/>
            </a:defPPr>
            <a:lvl1pPr algn="l" rtl="0" eaLnBrk="0" fontAlgn="base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700" b="0" kern="1200">
                <a:solidFill>
                  <a:srgbClr val="354248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0F282A-31E1-43CE-9791-32FD58F7BD3C}" type="datetime5">
              <a:rPr lang="de-DE" sz="9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0" fontAlgn="base" latinLnBrk="0" hangingPunct="0">
                <a:lnSpc>
                  <a:spcPct val="10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17-08-21</a:t>
            </a:fld>
            <a:endParaRPr lang="de-DE" sz="9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a Viega Inhalt Bullet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156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1008000"/>
            <a:ext cx="5616000" cy="26789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600" b="1"/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6" name="Bildplatzhalter 15"/>
          <p:cNvSpPr>
            <a:spLocks noGrp="1"/>
          </p:cNvSpPr>
          <p:nvPr>
            <p:ph type="pic" sz="quarter" idx="14"/>
          </p:nvPr>
        </p:nvSpPr>
        <p:spPr>
          <a:xfrm>
            <a:off x="6101999" y="1008062"/>
            <a:ext cx="2880000" cy="3425087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22" name="Textplatzhalt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309600" y="1368000"/>
            <a:ext cx="5616000" cy="3060000"/>
          </a:xfrm>
          <a:prstGeom prst="rect">
            <a:avLst/>
          </a:prstGeom>
        </p:spPr>
        <p:txBody>
          <a:bodyPr lIns="0" tIns="0" rIns="0" bIns="0"/>
          <a:lstStyle>
            <a:lvl1pPr marL="330200" indent="-324000">
              <a:lnSpc>
                <a:spcPts val="1920"/>
              </a:lnSpc>
              <a:spcBef>
                <a:spcPts val="0"/>
              </a:spcBef>
              <a:buClr>
                <a:schemeClr val="bg2"/>
              </a:buClr>
              <a:buSzPct val="130000"/>
              <a:buFont typeface="Arial" pitchFamily="34" charset="0"/>
              <a:buChar char="■"/>
              <a:defRPr sz="1600" baseline="0"/>
            </a:lvl1pPr>
            <a:lvl2pPr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600"/>
            </a:lvl2pPr>
            <a:lvl3pPr marL="648000" indent="-324000">
              <a:lnSpc>
                <a:spcPts val="1920"/>
              </a:lnSpc>
              <a:spcBef>
                <a:spcPts val="0"/>
              </a:spcBef>
              <a:buClr>
                <a:schemeClr val="bg2"/>
              </a:buClr>
              <a:buSzPct val="130000"/>
              <a:buFont typeface="Arial" pitchFamily="34" charset="0"/>
              <a:buChar char="■"/>
              <a:defRPr sz="1600"/>
            </a:lvl3pPr>
            <a:lvl4pPr marL="936000" indent="-324000">
              <a:lnSpc>
                <a:spcPts val="1920"/>
              </a:lnSpc>
              <a:spcBef>
                <a:spcPts val="0"/>
              </a:spcBef>
              <a:buClr>
                <a:schemeClr val="bg2"/>
              </a:buClr>
              <a:buSzPct val="130000"/>
              <a:buFont typeface="Arial" pitchFamily="34" charset="0"/>
              <a:buChar char="■"/>
              <a:defRPr sz="1600"/>
            </a:lvl4pPr>
            <a:lvl5pPr marL="1296000" indent="-355600">
              <a:lnSpc>
                <a:spcPts val="1920"/>
              </a:lnSpc>
              <a:spcBef>
                <a:spcPts val="0"/>
              </a:spcBef>
              <a:buClr>
                <a:schemeClr val="bg2"/>
              </a:buClr>
              <a:buSzPct val="130000"/>
              <a:buFont typeface="Arial" pitchFamily="34" charset="0"/>
              <a:buChar char="■"/>
              <a:defRPr sz="1600"/>
            </a:lvl5pPr>
            <a:lvl6pPr marL="1614488" indent="-324000">
              <a:lnSpc>
                <a:spcPts val="1920"/>
              </a:lnSpc>
              <a:buClr>
                <a:schemeClr val="bg2"/>
              </a:buClr>
              <a:buSzPct val="130000"/>
              <a:buFont typeface="Arial" pitchFamily="34" charset="0"/>
              <a:buChar char="■"/>
              <a:defRPr sz="1600"/>
            </a:lvl6pPr>
            <a:lvl7pPr marL="1944000" indent="-324000">
              <a:lnSpc>
                <a:spcPts val="1920"/>
              </a:lnSpc>
              <a:spcBef>
                <a:spcPts val="0"/>
              </a:spcBef>
              <a:buClr>
                <a:schemeClr val="bg2"/>
              </a:buClr>
              <a:buSzPct val="130000"/>
              <a:buFont typeface="Arial" pitchFamily="34" charset="0"/>
              <a:buChar char="■"/>
              <a:defRPr sz="1600" baseline="0"/>
            </a:lvl7pPr>
            <a:lvl8pPr marL="2268000" indent="-324000">
              <a:lnSpc>
                <a:spcPts val="1920"/>
              </a:lnSpc>
              <a:spcBef>
                <a:spcPts val="0"/>
              </a:spcBef>
              <a:buClr>
                <a:schemeClr val="bg2"/>
              </a:buClr>
              <a:buSzPct val="130000"/>
              <a:buFont typeface="Arial" pitchFamily="34" charset="0"/>
              <a:buChar char="■"/>
              <a:defRPr sz="1600"/>
            </a:lvl8pPr>
            <a:lvl9pPr marL="2592000" indent="-324000">
              <a:lnSpc>
                <a:spcPts val="1920"/>
              </a:lnSpc>
              <a:spcBef>
                <a:spcPts val="0"/>
              </a:spcBef>
              <a:buClr>
                <a:schemeClr val="bg2"/>
              </a:buClr>
              <a:buSzPct val="130000"/>
              <a:buFont typeface="Arial" pitchFamily="34" charset="0"/>
              <a:buNone/>
              <a:defRPr sz="1600" baseline="0"/>
            </a:lvl9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  <a:p>
            <a:pPr lvl="5"/>
            <a:r>
              <a:rPr lang="de-DE" dirty="0" smtClean="0"/>
              <a:t>Fünfte Ebene</a:t>
            </a:r>
          </a:p>
          <a:p>
            <a:pPr lvl="6"/>
            <a:r>
              <a:rPr lang="de-DE" dirty="0" smtClean="0"/>
              <a:t>Sechste Ebene</a:t>
            </a:r>
          </a:p>
          <a:p>
            <a:pPr lvl="7"/>
            <a:r>
              <a:rPr lang="de-DE" dirty="0" smtClean="0"/>
              <a:t>Siebte Ebene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2b Viega Inhalt Bullet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156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1008000"/>
            <a:ext cx="5616000" cy="26789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600" b="1"/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6" name="Bildplatzhalter 15"/>
          <p:cNvSpPr>
            <a:spLocks noGrp="1"/>
          </p:cNvSpPr>
          <p:nvPr>
            <p:ph type="pic" sz="quarter" idx="14"/>
          </p:nvPr>
        </p:nvSpPr>
        <p:spPr>
          <a:xfrm>
            <a:off x="6100763" y="1007999"/>
            <a:ext cx="2880000" cy="3423600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22" name="Textplatzhalt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309600" y="1368000"/>
            <a:ext cx="5616000" cy="3060000"/>
          </a:xfrm>
          <a:prstGeom prst="rect">
            <a:avLst/>
          </a:prstGeom>
        </p:spPr>
        <p:txBody>
          <a:bodyPr lIns="0" tIns="0" rIns="0" bIns="0"/>
          <a:lstStyle>
            <a:lvl1pPr marL="3302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buSzPct val="130000"/>
              <a:buFont typeface="Arial" pitchFamily="34" charset="0"/>
              <a:buChar char="■"/>
              <a:defRPr sz="1600"/>
            </a:lvl1pPr>
            <a:lvl2pPr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600"/>
            </a:lvl2pPr>
            <a:lvl3pPr marL="648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buSzPct val="130000"/>
              <a:buFont typeface="Arial" pitchFamily="34" charset="0"/>
              <a:buChar char="■"/>
              <a:defRPr sz="1600"/>
            </a:lvl3pPr>
            <a:lvl4pPr marL="936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buSzPct val="130000"/>
              <a:buFont typeface="Arial" pitchFamily="34" charset="0"/>
              <a:buChar char="■"/>
              <a:defRPr sz="1600"/>
            </a:lvl4pPr>
            <a:lvl5pPr marL="1296000" indent="-3556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buSzPct val="130000"/>
              <a:buFont typeface="Arial" pitchFamily="34" charset="0"/>
              <a:buChar char="■"/>
              <a:defRPr sz="1600"/>
            </a:lvl5pPr>
            <a:lvl6pPr marL="1614488" indent="-324000">
              <a:lnSpc>
                <a:spcPts val="1920"/>
              </a:lnSpc>
              <a:buClr>
                <a:schemeClr val="accent2"/>
              </a:buClr>
              <a:buSzPct val="130000"/>
              <a:buFont typeface="Arial" pitchFamily="34" charset="0"/>
              <a:buChar char="■"/>
              <a:defRPr sz="1600"/>
            </a:lvl6pPr>
            <a:lvl7pPr marL="1944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buSzPct val="130000"/>
              <a:buFont typeface="Arial" pitchFamily="34" charset="0"/>
              <a:buChar char="■"/>
              <a:defRPr sz="1600" baseline="0"/>
            </a:lvl7pPr>
            <a:lvl8pPr marL="2268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buSzPct val="130000"/>
              <a:buFont typeface="Arial" pitchFamily="34" charset="0"/>
              <a:buChar char="■"/>
              <a:defRPr sz="1600"/>
            </a:lvl8pPr>
            <a:lvl9pPr marL="2592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buSzPct val="130000"/>
              <a:buFont typeface="Arial" pitchFamily="34" charset="0"/>
              <a:buChar char="■"/>
              <a:defRPr sz="1600"/>
            </a:lvl9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  <a:p>
            <a:pPr lvl="5"/>
            <a:r>
              <a:rPr lang="de-DE" dirty="0" smtClean="0"/>
              <a:t>Fünfte Ebene</a:t>
            </a:r>
          </a:p>
          <a:p>
            <a:pPr lvl="6"/>
            <a:r>
              <a:rPr lang="de-DE" dirty="0" smtClean="0"/>
              <a:t>Sechste Ebene</a:t>
            </a:r>
          </a:p>
          <a:p>
            <a:pPr lvl="7"/>
            <a:r>
              <a:rPr lang="de-DE" dirty="0" smtClean="0"/>
              <a:t>Siebte Ebene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a Viega Inhalt Bullet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156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1008000"/>
            <a:ext cx="2771114" cy="26789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600" b="1"/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6" name="Bildplatzhalter 15"/>
          <p:cNvSpPr>
            <a:spLocks noGrp="1"/>
          </p:cNvSpPr>
          <p:nvPr>
            <p:ph type="pic" sz="quarter" idx="14"/>
          </p:nvPr>
        </p:nvSpPr>
        <p:spPr>
          <a:xfrm>
            <a:off x="3222000" y="1008062"/>
            <a:ext cx="5760000" cy="3423537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11" name="Textplatzhalt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309600" y="1368000"/>
            <a:ext cx="2772000" cy="3063600"/>
          </a:xfrm>
          <a:prstGeom prst="rect">
            <a:avLst/>
          </a:prstGeom>
        </p:spPr>
        <p:txBody>
          <a:bodyPr lIns="0" tIns="0" rIns="0" bIns="0"/>
          <a:lstStyle>
            <a:lvl1pPr marL="330200" indent="-324000">
              <a:lnSpc>
                <a:spcPts val="1920"/>
              </a:lnSpc>
              <a:spcBef>
                <a:spcPts val="0"/>
              </a:spcBef>
              <a:defRPr sz="1600"/>
            </a:lvl1pPr>
            <a:lvl2pPr indent="-324000">
              <a:lnSpc>
                <a:spcPts val="1920"/>
              </a:lnSpc>
              <a:spcBef>
                <a:spcPts val="0"/>
              </a:spcBef>
              <a:defRPr sz="1600"/>
            </a:lvl2pPr>
            <a:lvl3pPr marL="612000" indent="-324000">
              <a:lnSpc>
                <a:spcPts val="1920"/>
              </a:lnSpc>
              <a:spcBef>
                <a:spcPts val="0"/>
              </a:spcBef>
              <a:defRPr sz="1600"/>
            </a:lvl3pPr>
            <a:lvl4pPr marL="936000" indent="-324000">
              <a:lnSpc>
                <a:spcPts val="1920"/>
              </a:lnSpc>
              <a:spcBef>
                <a:spcPts val="0"/>
              </a:spcBef>
              <a:defRPr sz="1600"/>
            </a:lvl4pPr>
            <a:lvl5pPr marL="1341438" indent="-355600">
              <a:lnSpc>
                <a:spcPts val="1920"/>
              </a:lnSpc>
              <a:spcBef>
                <a:spcPts val="0"/>
              </a:spcBef>
              <a:defRPr sz="1600"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3b Viega Inhalt Bullet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156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1008000"/>
            <a:ext cx="2771114" cy="26789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600" b="1"/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6" name="Bildplatzhalter 15"/>
          <p:cNvSpPr>
            <a:spLocks noGrp="1"/>
          </p:cNvSpPr>
          <p:nvPr>
            <p:ph type="pic" sz="quarter" idx="14"/>
          </p:nvPr>
        </p:nvSpPr>
        <p:spPr>
          <a:xfrm>
            <a:off x="3222000" y="1008000"/>
            <a:ext cx="5760000" cy="3423600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11" name="Textplatzhalt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309600" y="1368000"/>
            <a:ext cx="2772000" cy="3063600"/>
          </a:xfrm>
          <a:prstGeom prst="rect">
            <a:avLst/>
          </a:prstGeom>
        </p:spPr>
        <p:txBody>
          <a:bodyPr lIns="0" tIns="0" rIns="0" bIns="0"/>
          <a:lstStyle>
            <a:lvl1pPr marL="3302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600"/>
            </a:lvl1pPr>
            <a:lvl2pPr indent="-324000">
              <a:lnSpc>
                <a:spcPts val="1920"/>
              </a:lnSpc>
              <a:spcBef>
                <a:spcPts val="0"/>
              </a:spcBef>
              <a:defRPr sz="1600"/>
            </a:lvl2pPr>
            <a:lvl3pPr marL="612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600"/>
            </a:lvl3pPr>
            <a:lvl4pPr marL="936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600"/>
            </a:lvl4pPr>
            <a:lvl5pPr marL="1341438" indent="-3556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600"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a Viega Inhalt Bullet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599" y="144000"/>
            <a:ext cx="8532000" cy="6156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84000" y="1008000"/>
            <a:ext cx="2736000" cy="26789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600" b="1"/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6" name="Bildplatzhalter 15"/>
          <p:cNvSpPr>
            <a:spLocks noGrp="1"/>
          </p:cNvSpPr>
          <p:nvPr>
            <p:ph type="pic" sz="quarter" idx="14"/>
          </p:nvPr>
        </p:nvSpPr>
        <p:spPr>
          <a:xfrm>
            <a:off x="158400" y="1007999"/>
            <a:ext cx="5760000" cy="3423600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6096000" y="1368000"/>
            <a:ext cx="2736000" cy="3063600"/>
          </a:xfrm>
          <a:prstGeom prst="rect">
            <a:avLst/>
          </a:prstGeom>
        </p:spPr>
        <p:txBody>
          <a:bodyPr lIns="0" tIns="0" rIns="0" bIns="0"/>
          <a:lstStyle>
            <a:lvl1pPr marL="330200" indent="-324000">
              <a:lnSpc>
                <a:spcPts val="1920"/>
              </a:lnSpc>
              <a:spcBef>
                <a:spcPts val="0"/>
              </a:spcBef>
              <a:defRPr sz="1600"/>
            </a:lvl1pPr>
            <a:lvl2pPr indent="-324000">
              <a:lnSpc>
                <a:spcPts val="1920"/>
              </a:lnSpc>
              <a:spcBef>
                <a:spcPts val="0"/>
              </a:spcBef>
              <a:defRPr sz="1600"/>
            </a:lvl2pPr>
            <a:lvl3pPr marL="612000" indent="-324000">
              <a:lnSpc>
                <a:spcPts val="1920"/>
              </a:lnSpc>
              <a:spcBef>
                <a:spcPts val="0"/>
              </a:spcBef>
              <a:defRPr sz="1600"/>
            </a:lvl3pPr>
            <a:lvl4pPr marL="936000" indent="-324000">
              <a:lnSpc>
                <a:spcPts val="1920"/>
              </a:lnSpc>
              <a:spcBef>
                <a:spcPts val="0"/>
              </a:spcBef>
              <a:defRPr sz="1600"/>
            </a:lvl4pPr>
            <a:lvl5pPr marL="1341438" indent="-355600">
              <a:lnSpc>
                <a:spcPts val="1920"/>
              </a:lnSpc>
              <a:spcBef>
                <a:spcPts val="0"/>
              </a:spcBef>
              <a:defRPr sz="1600"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4b Viega Inhalt Bullet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599" y="144000"/>
            <a:ext cx="8532000" cy="6156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84000" y="1008000"/>
            <a:ext cx="2736000" cy="26789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600" b="1"/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6" name="Bildplatzhalter 15"/>
          <p:cNvSpPr>
            <a:spLocks noGrp="1"/>
          </p:cNvSpPr>
          <p:nvPr>
            <p:ph type="pic" sz="quarter" idx="14"/>
          </p:nvPr>
        </p:nvSpPr>
        <p:spPr>
          <a:xfrm>
            <a:off x="158400" y="1008000"/>
            <a:ext cx="5760000" cy="3423600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6096000" y="1368000"/>
            <a:ext cx="2736000" cy="3063600"/>
          </a:xfrm>
          <a:prstGeom prst="rect">
            <a:avLst/>
          </a:prstGeom>
        </p:spPr>
        <p:txBody>
          <a:bodyPr lIns="0" tIns="0" rIns="0" bIns="0"/>
          <a:lstStyle>
            <a:lvl1pPr marL="3302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600"/>
            </a:lvl1pPr>
            <a:lvl2pPr indent="-324000">
              <a:lnSpc>
                <a:spcPts val="1920"/>
              </a:lnSpc>
              <a:spcBef>
                <a:spcPts val="0"/>
              </a:spcBef>
              <a:defRPr sz="1600"/>
            </a:lvl2pPr>
            <a:lvl3pPr marL="612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600"/>
            </a:lvl3pPr>
            <a:lvl4pPr marL="936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600"/>
            </a:lvl4pPr>
            <a:lvl5pPr marL="1341438" indent="-3556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600"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5 Viega Inhalt Head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156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157162" y="1008000"/>
            <a:ext cx="8802000" cy="3423600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a Viega Inhalt Head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157163" y="157163"/>
            <a:ext cx="8834438" cy="4274437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2858"/>
            <a:ext cx="8532000" cy="615600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b Viega Inhalt Head wei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157163" y="157163"/>
            <a:ext cx="8834438" cy="4274437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80000"/>
            <a:ext cx="8532000" cy="6146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6c Viega Inhalt Head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10"/>
          <p:cNvSpPr>
            <a:spLocks noGrp="1"/>
          </p:cNvSpPr>
          <p:nvPr>
            <p:ph type="pic" sz="quarter" idx="13"/>
          </p:nvPr>
        </p:nvSpPr>
        <p:spPr>
          <a:xfrm>
            <a:off x="157163" y="157163"/>
            <a:ext cx="8834438" cy="4274437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80000"/>
            <a:ext cx="8532000" cy="61466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ega Titelfoli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2"/>
          <p:cNvSpPr>
            <a:spLocks noChangeArrowheads="1"/>
          </p:cNvSpPr>
          <p:nvPr userDrawn="1"/>
        </p:nvSpPr>
        <p:spPr bwMode="auto">
          <a:xfrm>
            <a:off x="157163" y="165613"/>
            <a:ext cx="8834438" cy="4833937"/>
          </a:xfrm>
          <a:prstGeom prst="rect">
            <a:avLst/>
          </a:prstGeom>
          <a:solidFill>
            <a:srgbClr val="808080"/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09600" y="3240000"/>
            <a:ext cx="7668000" cy="546196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Untertitel/Beschreibung der Präsentation (optional), maximal 2 Zeilen, Arial Regular 16 </a:t>
            </a:r>
            <a:r>
              <a:rPr lang="de-DE" dirty="0" err="1" smtClean="0"/>
              <a:t>pt</a:t>
            </a:r>
            <a:r>
              <a:rPr lang="de-DE" dirty="0" smtClean="0"/>
              <a:t>. </a:t>
            </a:r>
            <a:r>
              <a:rPr lang="de-DE" dirty="0" err="1" smtClean="0"/>
              <a:t>Volupta</a:t>
            </a:r>
            <a:r>
              <a:rPr lang="de-DE" dirty="0" smtClean="0"/>
              <a:t> </a:t>
            </a:r>
            <a:r>
              <a:rPr lang="de-DE" dirty="0" err="1" smtClean="0"/>
              <a:t>aliandae</a:t>
            </a:r>
            <a:r>
              <a:rPr lang="de-DE" dirty="0" smtClean="0"/>
              <a:t> </a:t>
            </a:r>
            <a:r>
              <a:rPr lang="de-DE" dirty="0" err="1" smtClean="0"/>
              <a:t>vel</a:t>
            </a:r>
            <a:r>
              <a:rPr lang="de-DE" dirty="0" smtClean="0"/>
              <a:t> in </a:t>
            </a:r>
            <a:r>
              <a:rPr lang="de-DE" dirty="0" err="1" smtClean="0"/>
              <a:t>condur</a:t>
            </a:r>
            <a:r>
              <a:rPr lang="de-DE" dirty="0" smtClean="0"/>
              <a:t> </a:t>
            </a:r>
            <a:r>
              <a:rPr lang="de-DE" dirty="0" err="1" smtClean="0"/>
              <a:t>comnihi</a:t>
            </a:r>
            <a:r>
              <a:rPr lang="de-DE" dirty="0" smtClean="0"/>
              <a:t> </a:t>
            </a:r>
            <a:r>
              <a:rPr lang="de-DE" dirty="0" err="1" smtClean="0"/>
              <a:t>cidus</a:t>
            </a:r>
            <a:r>
              <a:rPr lang="de-DE" dirty="0" smtClean="0"/>
              <a:t> </a:t>
            </a:r>
            <a:r>
              <a:rPr lang="de-DE" dirty="0" err="1" smtClean="0"/>
              <a:t>Axima</a:t>
            </a:r>
            <a:r>
              <a:rPr lang="de-DE" dirty="0" smtClean="0"/>
              <a:t> </a:t>
            </a:r>
            <a:r>
              <a:rPr lang="de-DE" dirty="0" err="1" smtClean="0"/>
              <a:t>simagnitas</a:t>
            </a:r>
            <a:endParaRPr lang="de-DE" dirty="0" smtClean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4500576"/>
            <a:ext cx="7668000" cy="21600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Vorname Nachname, Abteilung, Arial Regular, 16 </a:t>
            </a:r>
            <a:r>
              <a:rPr lang="de-DE" dirty="0" err="1" smtClean="0"/>
              <a:t>pt</a:t>
            </a:r>
            <a:endParaRPr lang="de-DE" dirty="0" smtClean="0"/>
          </a:p>
        </p:txBody>
      </p:sp>
      <p:pic>
        <p:nvPicPr>
          <p:cNvPr id="8" name="Picture 66" descr="Viega_Logo_rgb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7981157" y="280266"/>
            <a:ext cx="877035" cy="752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1" name="Titel 1"/>
          <p:cNvSpPr>
            <a:spLocks noGrp="1"/>
          </p:cNvSpPr>
          <p:nvPr>
            <p:ph type="ctrTitle" hasCustomPrompt="1"/>
          </p:nvPr>
        </p:nvSpPr>
        <p:spPr>
          <a:xfrm>
            <a:off x="309599" y="1944000"/>
            <a:ext cx="7668000" cy="1224000"/>
          </a:xfrm>
        </p:spPr>
        <p:txBody>
          <a:bodyPr anchor="ctr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 DER PRÄSENTATION, MAXIMAL 3 ZEILEN, GROSSBUCHSTABEN, ARIAL REGULAR 28 PT. PARFURM FUGIATIAM</a:t>
            </a:r>
            <a:endParaRPr lang="de-DE" dirty="0"/>
          </a:p>
        </p:txBody>
      </p:sp>
      <p:sp>
        <p:nvSpPr>
          <p:cNvPr id="11" name="Rectangle 18"/>
          <p:cNvSpPr txBox="1">
            <a:spLocks noChangeArrowheads="1"/>
          </p:cNvSpPr>
          <p:nvPr userDrawn="1"/>
        </p:nvSpPr>
        <p:spPr bwMode="auto">
          <a:xfrm>
            <a:off x="216000" y="4824000"/>
            <a:ext cx="648000" cy="20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defPPr>
              <a:defRPr lang="de-DE"/>
            </a:defPPr>
            <a:lvl1pPr algn="l" rtl="0" eaLnBrk="0" fontAlgn="base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700" b="0" kern="1200">
                <a:solidFill>
                  <a:srgbClr val="354248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0F282A-31E1-43CE-9791-32FD58F7BD3C}" type="datetime5">
              <a:rPr lang="de-DE" sz="9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0" fontAlgn="base" latinLnBrk="0" hangingPunct="0">
                <a:lnSpc>
                  <a:spcPct val="10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17-08-21</a:t>
            </a:fld>
            <a:endParaRPr lang="de-DE" sz="9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8 Viega  Inhalt nu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156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6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1008000"/>
            <a:ext cx="8496000" cy="26789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600" b="1" baseline="0"/>
            </a:lvl1pPr>
          </a:lstStyle>
          <a:p>
            <a:pPr lvl="0"/>
            <a:r>
              <a:rPr lang="de-DE" dirty="0" smtClean="0"/>
              <a:t>Überschrift </a:t>
            </a:r>
            <a:endParaRPr lang="de-DE" dirty="0"/>
          </a:p>
        </p:txBody>
      </p:sp>
      <p:sp>
        <p:nvSpPr>
          <p:cNvPr id="7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09600" y="1296000"/>
            <a:ext cx="8496000" cy="3096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None/>
              <a:tabLst/>
              <a:defRPr lang="de-DE" sz="1600" b="0" i="0" smtClean="0"/>
            </a:lvl1pPr>
            <a:lvl2pPr indent="-324000">
              <a:lnSpc>
                <a:spcPts val="1920"/>
              </a:lnSpc>
              <a:spcBef>
                <a:spcPts val="0"/>
              </a:spcBef>
              <a:buNone/>
              <a:defRPr sz="1600"/>
            </a:lvl2pPr>
            <a:lvl3pPr indent="-324000">
              <a:lnSpc>
                <a:spcPts val="1920"/>
              </a:lnSpc>
              <a:spcBef>
                <a:spcPts val="0"/>
              </a:spcBef>
              <a:buNone/>
              <a:defRPr sz="1600"/>
            </a:lvl3pPr>
            <a:lvl4pPr indent="-324000">
              <a:lnSpc>
                <a:spcPts val="1920"/>
              </a:lnSpc>
              <a:spcBef>
                <a:spcPts val="0"/>
              </a:spcBef>
              <a:buNone/>
              <a:defRPr sz="1600"/>
            </a:lvl4pPr>
            <a:lvl5pPr marL="0" indent="0">
              <a:lnSpc>
                <a:spcPts val="1920"/>
              </a:lnSpc>
              <a:spcBef>
                <a:spcPts val="0"/>
              </a:spcBef>
              <a:buNone/>
              <a:defRPr sz="1600"/>
            </a:lvl5pPr>
          </a:lstStyle>
          <a:p>
            <a:pPr lvl="0"/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accusantium</a:t>
            </a:r>
            <a:r>
              <a:rPr lang="de-DE" dirty="0" smtClean="0"/>
              <a:t> </a:t>
            </a:r>
            <a:r>
              <a:rPr lang="de-DE" dirty="0" err="1" smtClean="0"/>
              <a:t>doloremque</a:t>
            </a:r>
            <a:r>
              <a:rPr lang="de-DE" dirty="0" smtClean="0"/>
              <a:t> </a:t>
            </a:r>
            <a:r>
              <a:rPr lang="de-DE" dirty="0" err="1" smtClean="0"/>
              <a:t>laudantium</a:t>
            </a:r>
            <a:r>
              <a:rPr lang="de-DE" dirty="0" smtClean="0"/>
              <a:t>, </a:t>
            </a:r>
            <a:r>
              <a:rPr lang="de-DE" dirty="0" err="1" smtClean="0"/>
              <a:t>totam</a:t>
            </a:r>
            <a:r>
              <a:rPr lang="de-DE" dirty="0" smtClean="0"/>
              <a:t> </a:t>
            </a:r>
            <a:r>
              <a:rPr lang="de-DE" dirty="0" err="1" smtClean="0"/>
              <a:t>rem</a:t>
            </a:r>
            <a:r>
              <a:rPr lang="de-DE" dirty="0" smtClean="0"/>
              <a:t> </a:t>
            </a:r>
            <a:r>
              <a:rPr lang="de-DE" dirty="0" err="1" smtClean="0"/>
              <a:t>aperiam</a:t>
            </a:r>
            <a:r>
              <a:rPr lang="de-DE" dirty="0" smtClean="0"/>
              <a:t>, </a:t>
            </a:r>
            <a:r>
              <a:rPr lang="de-DE" dirty="0" err="1" smtClean="0"/>
              <a:t>eaque</a:t>
            </a:r>
            <a:r>
              <a:rPr lang="de-DE" dirty="0" smtClean="0"/>
              <a:t> </a:t>
            </a:r>
            <a:r>
              <a:rPr lang="de-DE" dirty="0" err="1" smtClean="0"/>
              <a:t>ipsa</a:t>
            </a:r>
            <a:r>
              <a:rPr lang="de-DE" dirty="0" smtClean="0"/>
              <a:t> </a:t>
            </a:r>
            <a:r>
              <a:rPr lang="de-DE" dirty="0" err="1" smtClean="0"/>
              <a:t>quae</a:t>
            </a:r>
            <a:r>
              <a:rPr lang="de-DE" dirty="0" smtClean="0"/>
              <a:t> ab </a:t>
            </a:r>
            <a:r>
              <a:rPr lang="de-DE" dirty="0" err="1" smtClean="0"/>
              <a:t>illo</a:t>
            </a:r>
            <a:r>
              <a:rPr lang="de-DE" dirty="0" smtClean="0"/>
              <a:t> </a:t>
            </a:r>
            <a:r>
              <a:rPr lang="de-DE" dirty="0" err="1" smtClean="0"/>
              <a:t>inventore</a:t>
            </a:r>
            <a:r>
              <a:rPr lang="de-DE" dirty="0" smtClean="0"/>
              <a:t> </a:t>
            </a:r>
            <a:r>
              <a:rPr lang="de-DE" dirty="0" err="1" smtClean="0"/>
              <a:t>veritatis</a:t>
            </a:r>
            <a:r>
              <a:rPr lang="de-DE" dirty="0" smtClean="0"/>
              <a:t> et quasi </a:t>
            </a:r>
            <a:r>
              <a:rPr lang="de-DE" dirty="0" err="1" smtClean="0"/>
              <a:t>architecto</a:t>
            </a:r>
            <a:r>
              <a:rPr lang="de-DE" dirty="0" smtClean="0"/>
              <a:t> </a:t>
            </a:r>
            <a:r>
              <a:rPr lang="de-DE" dirty="0" err="1" smtClean="0"/>
              <a:t>beatae</a:t>
            </a:r>
            <a:r>
              <a:rPr lang="de-DE" dirty="0" smtClean="0"/>
              <a:t> </a:t>
            </a:r>
            <a:r>
              <a:rPr lang="de-DE" dirty="0" err="1" smtClean="0"/>
              <a:t>vitae</a:t>
            </a:r>
            <a:r>
              <a:rPr lang="de-DE" dirty="0" smtClean="0"/>
              <a:t> </a:t>
            </a:r>
            <a:r>
              <a:rPr lang="de-DE" dirty="0" err="1" smtClean="0"/>
              <a:t>dicta</a:t>
            </a:r>
            <a:r>
              <a:rPr lang="de-DE" dirty="0" smtClean="0"/>
              <a:t> </a:t>
            </a:r>
            <a:r>
              <a:rPr lang="de-DE" dirty="0" err="1" smtClean="0"/>
              <a:t>sunt</a:t>
            </a:r>
            <a:r>
              <a:rPr lang="de-DE" dirty="0" smtClean="0"/>
              <a:t> </a:t>
            </a:r>
            <a:r>
              <a:rPr lang="de-DE" dirty="0" err="1" smtClean="0"/>
              <a:t>explicabo</a:t>
            </a:r>
            <a:r>
              <a:rPr lang="de-DE" dirty="0" smtClean="0"/>
              <a:t>. </a:t>
            </a:r>
          </a:p>
          <a:p>
            <a:pPr lvl="0"/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None/>
              <a:tabLst/>
              <a:defRPr/>
            </a:pP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accusantium</a:t>
            </a:r>
            <a:r>
              <a:rPr lang="de-DE" dirty="0" smtClean="0"/>
              <a:t> </a:t>
            </a:r>
            <a:r>
              <a:rPr lang="de-DE" dirty="0" err="1" smtClean="0"/>
              <a:t>doloremque</a:t>
            </a:r>
            <a:r>
              <a:rPr lang="de-DE" dirty="0" smtClean="0"/>
              <a:t> </a:t>
            </a:r>
            <a:r>
              <a:rPr lang="de-DE" dirty="0" err="1" smtClean="0"/>
              <a:t>laudantium</a:t>
            </a:r>
            <a:r>
              <a:rPr lang="de-DE" dirty="0" smtClean="0"/>
              <a:t>, </a:t>
            </a:r>
            <a:r>
              <a:rPr lang="de-DE" dirty="0" err="1" smtClean="0"/>
              <a:t>totam</a:t>
            </a:r>
            <a:r>
              <a:rPr lang="de-DE" dirty="0" smtClean="0"/>
              <a:t> </a:t>
            </a:r>
            <a:r>
              <a:rPr lang="de-DE" dirty="0" err="1" smtClean="0"/>
              <a:t>rem</a:t>
            </a:r>
            <a:r>
              <a:rPr lang="de-DE" dirty="0" smtClean="0"/>
              <a:t> </a:t>
            </a:r>
            <a:r>
              <a:rPr lang="de-DE" dirty="0" err="1" smtClean="0"/>
              <a:t>aperiam</a:t>
            </a:r>
            <a:r>
              <a:rPr lang="de-DE" dirty="0" smtClean="0"/>
              <a:t>, </a:t>
            </a:r>
            <a:r>
              <a:rPr lang="de-DE" dirty="0" err="1" smtClean="0"/>
              <a:t>eaque</a:t>
            </a:r>
            <a:r>
              <a:rPr lang="de-DE" dirty="0" smtClean="0"/>
              <a:t> </a:t>
            </a:r>
            <a:r>
              <a:rPr lang="de-DE" dirty="0" err="1" smtClean="0"/>
              <a:t>ipsa</a:t>
            </a:r>
            <a:r>
              <a:rPr lang="de-DE" dirty="0" smtClean="0"/>
              <a:t> </a:t>
            </a:r>
            <a:r>
              <a:rPr lang="de-DE" dirty="0" err="1" smtClean="0"/>
              <a:t>quae</a:t>
            </a:r>
            <a:r>
              <a:rPr lang="de-DE" dirty="0" smtClean="0"/>
              <a:t> ab </a:t>
            </a:r>
            <a:r>
              <a:rPr lang="de-DE" dirty="0" err="1" smtClean="0"/>
              <a:t>illo</a:t>
            </a:r>
            <a:r>
              <a:rPr lang="de-DE" dirty="0" smtClean="0"/>
              <a:t> </a:t>
            </a:r>
            <a:r>
              <a:rPr lang="de-DE" dirty="0" err="1" smtClean="0"/>
              <a:t>inventore</a:t>
            </a:r>
            <a:r>
              <a:rPr lang="de-DE" dirty="0" smtClean="0"/>
              <a:t> </a:t>
            </a:r>
            <a:r>
              <a:rPr lang="de-DE" dirty="0" err="1" smtClean="0"/>
              <a:t>veritatis</a:t>
            </a:r>
            <a:r>
              <a:rPr lang="de-DE" dirty="0" smtClean="0"/>
              <a:t> et quasi </a:t>
            </a:r>
            <a:r>
              <a:rPr lang="de-DE" dirty="0" err="1" smtClean="0"/>
              <a:t>architecto</a:t>
            </a:r>
            <a:r>
              <a:rPr lang="de-DE" dirty="0" smtClean="0"/>
              <a:t> </a:t>
            </a:r>
            <a:r>
              <a:rPr lang="de-DE" dirty="0" err="1" smtClean="0"/>
              <a:t>beatae</a:t>
            </a:r>
            <a:r>
              <a:rPr lang="de-DE" dirty="0" smtClean="0"/>
              <a:t> </a:t>
            </a:r>
            <a:r>
              <a:rPr lang="de-DE" dirty="0" err="1" smtClean="0"/>
              <a:t>vitae</a:t>
            </a:r>
            <a:r>
              <a:rPr lang="de-DE" dirty="0" smtClean="0"/>
              <a:t> </a:t>
            </a:r>
            <a:r>
              <a:rPr lang="de-DE" dirty="0" err="1" smtClean="0"/>
              <a:t>dicta</a:t>
            </a:r>
            <a:r>
              <a:rPr lang="de-DE" dirty="0" smtClean="0"/>
              <a:t> </a:t>
            </a:r>
            <a:r>
              <a:rPr lang="de-DE" dirty="0" err="1" smtClean="0"/>
              <a:t>sunt</a:t>
            </a:r>
            <a:r>
              <a:rPr lang="de-DE" dirty="0" smtClean="0"/>
              <a:t> </a:t>
            </a:r>
            <a:r>
              <a:rPr lang="de-DE" dirty="0" err="1" smtClean="0"/>
              <a:t>explicabo</a:t>
            </a:r>
            <a:r>
              <a:rPr lang="de-DE" dirty="0" smtClean="0"/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None/>
              <a:tabLst/>
              <a:defRPr/>
            </a:pPr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9 Viega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156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1008000"/>
            <a:ext cx="5616000" cy="26789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600" b="1"/>
            </a:lvl1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6" name="Bildplatzhalter 15"/>
          <p:cNvSpPr>
            <a:spLocks noGrp="1"/>
          </p:cNvSpPr>
          <p:nvPr>
            <p:ph type="pic" sz="quarter" idx="14"/>
          </p:nvPr>
        </p:nvSpPr>
        <p:spPr>
          <a:xfrm>
            <a:off x="6100763" y="1007999"/>
            <a:ext cx="2880000" cy="3423600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20" name="Textplatzhalter 19"/>
          <p:cNvSpPr>
            <a:spLocks noGrp="1"/>
          </p:cNvSpPr>
          <p:nvPr>
            <p:ph type="body" sz="quarter" idx="15" hasCustomPrompt="1"/>
          </p:nvPr>
        </p:nvSpPr>
        <p:spPr>
          <a:xfrm>
            <a:off x="309600" y="1296000"/>
            <a:ext cx="5616000" cy="3096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None/>
              <a:tabLst/>
              <a:defRPr sz="1600"/>
            </a:lvl1pPr>
            <a:lvl2pPr indent="-324000">
              <a:lnSpc>
                <a:spcPts val="1920"/>
              </a:lnSpc>
              <a:spcBef>
                <a:spcPts val="0"/>
              </a:spcBef>
              <a:buNone/>
              <a:defRPr sz="1600"/>
            </a:lvl2pPr>
            <a:lvl3pPr indent="-324000">
              <a:lnSpc>
                <a:spcPts val="1920"/>
              </a:lnSpc>
              <a:spcBef>
                <a:spcPts val="0"/>
              </a:spcBef>
              <a:buNone/>
              <a:defRPr sz="1600"/>
            </a:lvl3pPr>
            <a:lvl4pPr indent="-324000">
              <a:lnSpc>
                <a:spcPts val="1920"/>
              </a:lnSpc>
              <a:spcBef>
                <a:spcPts val="0"/>
              </a:spcBef>
              <a:buNone/>
              <a:defRPr sz="1600"/>
            </a:lvl4pPr>
            <a:lvl5pPr indent="-324000">
              <a:lnSpc>
                <a:spcPts val="1920"/>
              </a:lnSpc>
              <a:spcBef>
                <a:spcPts val="0"/>
              </a:spcBef>
              <a:buNone/>
              <a:defRPr sz="1600"/>
            </a:lvl5pPr>
          </a:lstStyle>
          <a:p>
            <a:pPr lvl="0"/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accusantium</a:t>
            </a:r>
            <a:r>
              <a:rPr lang="de-DE" dirty="0" smtClean="0"/>
              <a:t> </a:t>
            </a:r>
            <a:r>
              <a:rPr lang="de-DE" dirty="0" err="1" smtClean="0"/>
              <a:t>doloremque</a:t>
            </a:r>
            <a:r>
              <a:rPr lang="de-DE" dirty="0" smtClean="0"/>
              <a:t> </a:t>
            </a:r>
            <a:r>
              <a:rPr lang="de-DE" dirty="0" err="1" smtClean="0"/>
              <a:t>laudantium</a:t>
            </a:r>
            <a:r>
              <a:rPr lang="de-DE" dirty="0" smtClean="0"/>
              <a:t>, </a:t>
            </a:r>
            <a:r>
              <a:rPr lang="de-DE" dirty="0" err="1" smtClean="0"/>
              <a:t>totam</a:t>
            </a:r>
            <a:r>
              <a:rPr lang="de-DE" dirty="0" smtClean="0"/>
              <a:t> </a:t>
            </a:r>
            <a:r>
              <a:rPr lang="de-DE" dirty="0" err="1" smtClean="0"/>
              <a:t>rem</a:t>
            </a:r>
            <a:r>
              <a:rPr lang="de-DE" dirty="0" smtClean="0"/>
              <a:t> </a:t>
            </a:r>
            <a:r>
              <a:rPr lang="de-DE" dirty="0" err="1" smtClean="0"/>
              <a:t>aperiam</a:t>
            </a:r>
            <a:r>
              <a:rPr lang="de-DE" dirty="0" smtClean="0"/>
              <a:t>, </a:t>
            </a:r>
            <a:r>
              <a:rPr lang="de-DE" dirty="0" err="1" smtClean="0"/>
              <a:t>eaque</a:t>
            </a:r>
            <a:r>
              <a:rPr lang="de-DE" dirty="0" smtClean="0"/>
              <a:t> </a:t>
            </a:r>
            <a:r>
              <a:rPr lang="de-DE" dirty="0" err="1" smtClean="0"/>
              <a:t>ipsa</a:t>
            </a:r>
            <a:r>
              <a:rPr lang="de-DE" dirty="0" smtClean="0"/>
              <a:t> </a:t>
            </a:r>
            <a:r>
              <a:rPr lang="de-DE" dirty="0" err="1" smtClean="0"/>
              <a:t>quae</a:t>
            </a:r>
            <a:r>
              <a:rPr lang="de-DE" dirty="0" smtClean="0"/>
              <a:t> ab </a:t>
            </a:r>
            <a:r>
              <a:rPr lang="de-DE" dirty="0" err="1" smtClean="0"/>
              <a:t>illo</a:t>
            </a:r>
            <a:r>
              <a:rPr lang="de-DE" dirty="0" smtClean="0"/>
              <a:t> </a:t>
            </a:r>
            <a:r>
              <a:rPr lang="de-DE" dirty="0" err="1" smtClean="0"/>
              <a:t>inventore</a:t>
            </a:r>
            <a:r>
              <a:rPr lang="de-DE" dirty="0" smtClean="0"/>
              <a:t> </a:t>
            </a:r>
            <a:r>
              <a:rPr lang="de-DE" dirty="0" err="1" smtClean="0"/>
              <a:t>veritatis</a:t>
            </a:r>
            <a:r>
              <a:rPr lang="de-DE" dirty="0" smtClean="0"/>
              <a:t> et quasi </a:t>
            </a:r>
            <a:r>
              <a:rPr lang="de-DE" dirty="0" err="1" smtClean="0"/>
              <a:t>architecto</a:t>
            </a:r>
            <a:r>
              <a:rPr lang="de-DE" dirty="0" smtClean="0"/>
              <a:t> </a:t>
            </a:r>
            <a:r>
              <a:rPr lang="de-DE" dirty="0" err="1" smtClean="0"/>
              <a:t>beatae</a:t>
            </a:r>
            <a:r>
              <a:rPr lang="de-DE" dirty="0" smtClean="0"/>
              <a:t> </a:t>
            </a:r>
            <a:r>
              <a:rPr lang="de-DE" dirty="0" err="1" smtClean="0"/>
              <a:t>vitae</a:t>
            </a:r>
            <a:r>
              <a:rPr lang="de-DE" dirty="0" smtClean="0"/>
              <a:t> </a:t>
            </a:r>
            <a:r>
              <a:rPr lang="de-DE" dirty="0" err="1" smtClean="0"/>
              <a:t>dicta</a:t>
            </a:r>
            <a:r>
              <a:rPr lang="de-DE" dirty="0" smtClean="0"/>
              <a:t> </a:t>
            </a:r>
            <a:r>
              <a:rPr lang="de-DE" dirty="0" err="1" smtClean="0"/>
              <a:t>sunt</a:t>
            </a:r>
            <a:r>
              <a:rPr lang="de-DE" dirty="0" smtClean="0"/>
              <a:t> </a:t>
            </a:r>
            <a:r>
              <a:rPr lang="de-DE" dirty="0" err="1" smtClean="0"/>
              <a:t>explicabo</a:t>
            </a:r>
            <a:r>
              <a:rPr lang="de-DE" dirty="0" smtClean="0"/>
              <a:t>. </a:t>
            </a:r>
          </a:p>
          <a:p>
            <a:pPr lvl="0"/>
            <a:endParaRPr lang="de-DE" dirty="0" smtClean="0"/>
          </a:p>
          <a:p>
            <a:pPr lvl="0"/>
            <a:r>
              <a:rPr lang="de-DE" dirty="0" err="1" smtClean="0"/>
              <a:t>Nemo</a:t>
            </a:r>
            <a:r>
              <a:rPr lang="de-DE" dirty="0" smtClean="0"/>
              <a:t> </a:t>
            </a:r>
            <a:r>
              <a:rPr lang="de-DE" dirty="0" err="1" smtClean="0"/>
              <a:t>enim</a:t>
            </a:r>
            <a:r>
              <a:rPr lang="de-DE" dirty="0" smtClean="0"/>
              <a:t> </a:t>
            </a:r>
            <a:r>
              <a:rPr lang="de-DE" dirty="0" err="1" smtClean="0"/>
              <a:t>ipsam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quia</a:t>
            </a:r>
            <a:r>
              <a:rPr lang="de-DE" dirty="0" smtClean="0"/>
              <a:t> </a:t>
            </a:r>
            <a:r>
              <a:rPr lang="de-DE" dirty="0" err="1" smtClean="0"/>
              <a:t>voluptas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aspernatur</a:t>
            </a:r>
            <a:r>
              <a:rPr lang="de-DE" dirty="0" smtClean="0"/>
              <a:t> </a:t>
            </a:r>
            <a:r>
              <a:rPr lang="de-DE" dirty="0" err="1" smtClean="0"/>
              <a:t>aut</a:t>
            </a:r>
            <a:r>
              <a:rPr lang="de-DE" dirty="0" smtClean="0"/>
              <a:t> </a:t>
            </a:r>
            <a:r>
              <a:rPr lang="de-DE" dirty="0" err="1" smtClean="0"/>
              <a:t>odit</a:t>
            </a:r>
            <a:r>
              <a:rPr lang="de-DE" dirty="0" smtClean="0"/>
              <a:t> </a:t>
            </a:r>
            <a:r>
              <a:rPr lang="de-DE" dirty="0" err="1" smtClean="0"/>
              <a:t>aut</a:t>
            </a:r>
            <a:r>
              <a:rPr lang="de-DE" dirty="0" smtClean="0"/>
              <a:t> </a:t>
            </a:r>
            <a:r>
              <a:rPr lang="de-DE" dirty="0" err="1" smtClean="0"/>
              <a:t>fugit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quia</a:t>
            </a:r>
            <a:r>
              <a:rPr lang="de-DE" dirty="0" smtClean="0"/>
              <a:t> </a:t>
            </a:r>
            <a:r>
              <a:rPr lang="de-DE" dirty="0" err="1" smtClean="0"/>
              <a:t>consequuntur</a:t>
            </a:r>
            <a:r>
              <a:rPr lang="de-DE" dirty="0" smtClean="0"/>
              <a:t> </a:t>
            </a:r>
            <a:r>
              <a:rPr lang="de-DE" dirty="0" err="1" smtClean="0"/>
              <a:t>magni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</a:t>
            </a:r>
            <a:r>
              <a:rPr lang="de-DE" dirty="0" err="1" smtClean="0"/>
              <a:t>qui</a:t>
            </a:r>
            <a:r>
              <a:rPr lang="de-DE" dirty="0" smtClean="0"/>
              <a:t> </a:t>
            </a:r>
            <a:r>
              <a:rPr lang="de-DE" dirty="0" err="1" smtClean="0"/>
              <a:t>ratione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sequi</a:t>
            </a:r>
            <a:r>
              <a:rPr lang="de-DE" dirty="0" smtClean="0"/>
              <a:t> </a:t>
            </a:r>
            <a:r>
              <a:rPr lang="de-DE" dirty="0" err="1" smtClean="0"/>
              <a:t>nesciunt</a:t>
            </a:r>
            <a:r>
              <a:rPr lang="de-DE" dirty="0" smtClean="0"/>
              <a:t>. </a:t>
            </a:r>
          </a:p>
          <a:p>
            <a:pPr lvl="0"/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a Viega Inhalt Bullet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210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40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60840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cxnSp>
        <p:nvCxnSpPr>
          <p:cNvPr id="17" name="Gerade Verbindung 16"/>
          <p:cNvCxnSpPr/>
          <p:nvPr userDrawn="1"/>
        </p:nvCxnSpPr>
        <p:spPr>
          <a:xfrm>
            <a:off x="3096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 userDrawn="1"/>
        </p:nvCxnSpPr>
        <p:spPr>
          <a:xfrm>
            <a:off x="32040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 userDrawn="1"/>
        </p:nvCxnSpPr>
        <p:spPr>
          <a:xfrm>
            <a:off x="60840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platzhalter 11"/>
          <p:cNvSpPr>
            <a:spLocks noGrp="1"/>
          </p:cNvSpPr>
          <p:nvPr>
            <p:ph type="body" sz="quarter" idx="19" hasCustomPrompt="1"/>
          </p:nvPr>
        </p:nvSpPr>
        <p:spPr>
          <a:xfrm>
            <a:off x="309600" y="1368000"/>
            <a:ext cx="2718000" cy="3024000"/>
          </a:xfrm>
          <a:prstGeom prst="rect">
            <a:avLst/>
          </a:prstGeom>
        </p:spPr>
        <p:txBody>
          <a:bodyPr lIns="0" tIns="0" rIns="0" bIns="0"/>
          <a:lstStyle>
            <a:lvl1pPr marL="330200" indent="-324000">
              <a:lnSpc>
                <a:spcPts val="1920"/>
              </a:lnSpc>
              <a:spcBef>
                <a:spcPts val="0"/>
              </a:spcBef>
              <a:defRPr sz="1400"/>
            </a:lvl1pPr>
            <a:lvl2pPr indent="-324000">
              <a:lnSpc>
                <a:spcPts val="1920"/>
              </a:lnSpc>
              <a:spcBef>
                <a:spcPts val="0"/>
              </a:spcBef>
              <a:defRPr sz="1400"/>
            </a:lvl2pPr>
            <a:lvl3pPr marL="612000" indent="-324000">
              <a:lnSpc>
                <a:spcPts val="1920"/>
              </a:lnSpc>
              <a:spcBef>
                <a:spcPts val="0"/>
              </a:spcBef>
              <a:defRPr sz="1400"/>
            </a:lvl3pPr>
            <a:lvl4pPr marL="936000" indent="-324000">
              <a:lnSpc>
                <a:spcPts val="1920"/>
              </a:lnSpc>
              <a:spcBef>
                <a:spcPts val="0"/>
              </a:spcBef>
              <a:defRPr sz="1400"/>
            </a:lvl4pPr>
            <a:lvl5pPr marL="1341438" indent="-355600">
              <a:lnSpc>
                <a:spcPts val="1920"/>
              </a:lnSpc>
              <a:spcBef>
                <a:spcPts val="0"/>
              </a:spcBef>
              <a:defRPr sz="1400"/>
            </a:lvl5pPr>
          </a:lstStyle>
          <a:p>
            <a:pPr lvl="0"/>
            <a:r>
              <a:rPr lang="de-DE" dirty="0" smtClean="0"/>
              <a:t>Stichpunkte,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endParaRPr lang="de-DE" dirty="0" smtClean="0"/>
          </a:p>
          <a:p>
            <a:pPr lvl="3"/>
            <a:r>
              <a:rPr lang="de-DE" dirty="0" smtClean="0"/>
              <a:t>Stichpunkte,</a:t>
            </a:r>
            <a:br>
              <a:rPr lang="de-DE" dirty="0" smtClean="0"/>
            </a:br>
            <a:r>
              <a:rPr lang="de-DE" dirty="0" smtClean="0"/>
              <a:t>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</a:t>
            </a:r>
            <a:endParaRPr lang="de-DE" dirty="0" smtClean="0"/>
          </a:p>
        </p:txBody>
      </p:sp>
      <p:sp>
        <p:nvSpPr>
          <p:cNvPr id="21" name="Textplatzhalter 11"/>
          <p:cNvSpPr>
            <a:spLocks noGrp="1"/>
          </p:cNvSpPr>
          <p:nvPr>
            <p:ph type="body" sz="quarter" idx="20" hasCustomPrompt="1"/>
          </p:nvPr>
        </p:nvSpPr>
        <p:spPr>
          <a:xfrm>
            <a:off x="3204000" y="1368000"/>
            <a:ext cx="2718000" cy="3024000"/>
          </a:xfrm>
          <a:prstGeom prst="rect">
            <a:avLst/>
          </a:prstGeom>
        </p:spPr>
        <p:txBody>
          <a:bodyPr lIns="0" tIns="0" rIns="0" bIns="0"/>
          <a:lstStyle>
            <a:lvl1pPr marL="330200" indent="-324000">
              <a:lnSpc>
                <a:spcPts val="1920"/>
              </a:lnSpc>
              <a:spcBef>
                <a:spcPts val="0"/>
              </a:spcBef>
              <a:defRPr sz="1400"/>
            </a:lvl1pPr>
            <a:lvl2pPr indent="-324000">
              <a:lnSpc>
                <a:spcPts val="1920"/>
              </a:lnSpc>
              <a:spcBef>
                <a:spcPts val="0"/>
              </a:spcBef>
              <a:defRPr sz="1400"/>
            </a:lvl2pPr>
            <a:lvl3pPr marL="612000" indent="-324000">
              <a:lnSpc>
                <a:spcPts val="1920"/>
              </a:lnSpc>
              <a:spcBef>
                <a:spcPts val="0"/>
              </a:spcBef>
              <a:defRPr sz="1400"/>
            </a:lvl3pPr>
            <a:lvl4pPr marL="936000" indent="-324000">
              <a:lnSpc>
                <a:spcPts val="1920"/>
              </a:lnSpc>
              <a:spcBef>
                <a:spcPts val="0"/>
              </a:spcBef>
              <a:defRPr sz="1400"/>
            </a:lvl4pPr>
            <a:lvl5pPr marL="1341438" indent="-355600">
              <a:lnSpc>
                <a:spcPts val="1920"/>
              </a:lnSpc>
              <a:spcBef>
                <a:spcPts val="0"/>
              </a:spcBef>
              <a:defRPr sz="1400"/>
            </a:lvl5pPr>
          </a:lstStyle>
          <a:p>
            <a:pPr lvl="0"/>
            <a:r>
              <a:rPr lang="de-DE" dirty="0" smtClean="0"/>
              <a:t>Stichpunkte,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endParaRPr lang="de-DE" dirty="0" smtClean="0"/>
          </a:p>
          <a:p>
            <a:pPr lvl="3"/>
            <a:r>
              <a:rPr lang="de-DE" dirty="0" smtClean="0"/>
              <a:t>Stichpunkte,</a:t>
            </a:r>
            <a:br>
              <a:rPr lang="de-DE" dirty="0" smtClean="0"/>
            </a:br>
            <a:r>
              <a:rPr lang="de-DE" dirty="0" smtClean="0"/>
              <a:t>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</a:t>
            </a:r>
            <a:endParaRPr lang="de-DE" dirty="0" smtClean="0"/>
          </a:p>
        </p:txBody>
      </p:sp>
      <p:sp>
        <p:nvSpPr>
          <p:cNvPr id="22" name="Textplatzhalt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6084000" y="1368000"/>
            <a:ext cx="2718000" cy="3024000"/>
          </a:xfrm>
          <a:prstGeom prst="rect">
            <a:avLst/>
          </a:prstGeom>
        </p:spPr>
        <p:txBody>
          <a:bodyPr lIns="0" tIns="0" rIns="0" bIns="0"/>
          <a:lstStyle>
            <a:lvl1pPr marL="330200" indent="-324000">
              <a:lnSpc>
                <a:spcPts val="1920"/>
              </a:lnSpc>
              <a:spcBef>
                <a:spcPts val="0"/>
              </a:spcBef>
              <a:defRPr sz="1400"/>
            </a:lvl1pPr>
            <a:lvl2pPr indent="-324000">
              <a:lnSpc>
                <a:spcPts val="1920"/>
              </a:lnSpc>
              <a:spcBef>
                <a:spcPts val="0"/>
              </a:spcBef>
              <a:defRPr sz="1400"/>
            </a:lvl2pPr>
            <a:lvl3pPr marL="612000" indent="-324000">
              <a:lnSpc>
                <a:spcPts val="1920"/>
              </a:lnSpc>
              <a:spcBef>
                <a:spcPts val="0"/>
              </a:spcBef>
              <a:defRPr sz="1400"/>
            </a:lvl3pPr>
            <a:lvl4pPr marL="936000" indent="-324000">
              <a:lnSpc>
                <a:spcPts val="1920"/>
              </a:lnSpc>
              <a:spcBef>
                <a:spcPts val="0"/>
              </a:spcBef>
              <a:defRPr sz="1400"/>
            </a:lvl4pPr>
            <a:lvl5pPr marL="1341438" indent="-355600">
              <a:lnSpc>
                <a:spcPts val="1920"/>
              </a:lnSpc>
              <a:spcBef>
                <a:spcPts val="0"/>
              </a:spcBef>
              <a:defRPr sz="1400"/>
            </a:lvl5pPr>
          </a:lstStyle>
          <a:p>
            <a:pPr lvl="0"/>
            <a:r>
              <a:rPr lang="de-DE" dirty="0" smtClean="0"/>
              <a:t>Stichpunkte,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endParaRPr lang="de-DE" dirty="0" smtClean="0"/>
          </a:p>
          <a:p>
            <a:pPr lvl="3"/>
            <a:r>
              <a:rPr lang="de-DE" dirty="0" smtClean="0"/>
              <a:t>Stichpunkte,</a:t>
            </a:r>
            <a:br>
              <a:rPr lang="de-DE" dirty="0" smtClean="0"/>
            </a:br>
            <a:r>
              <a:rPr lang="de-DE" dirty="0" smtClean="0"/>
              <a:t>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</a:t>
            </a:r>
            <a:endParaRPr lang="de-DE" dirty="0" smtClean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b Viega Inhalt Bullet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210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40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60840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cxnSp>
        <p:nvCxnSpPr>
          <p:cNvPr id="17" name="Gerade Verbindung 16"/>
          <p:cNvCxnSpPr/>
          <p:nvPr userDrawn="1"/>
        </p:nvCxnSpPr>
        <p:spPr>
          <a:xfrm>
            <a:off x="3096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 userDrawn="1"/>
        </p:nvCxnSpPr>
        <p:spPr>
          <a:xfrm>
            <a:off x="32040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 userDrawn="1"/>
        </p:nvCxnSpPr>
        <p:spPr>
          <a:xfrm>
            <a:off x="60840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platzhalter 11"/>
          <p:cNvSpPr>
            <a:spLocks noGrp="1"/>
          </p:cNvSpPr>
          <p:nvPr>
            <p:ph type="body" sz="quarter" idx="19" hasCustomPrompt="1"/>
          </p:nvPr>
        </p:nvSpPr>
        <p:spPr>
          <a:xfrm>
            <a:off x="309600" y="1368000"/>
            <a:ext cx="2718000" cy="3024000"/>
          </a:xfrm>
          <a:prstGeom prst="rect">
            <a:avLst/>
          </a:prstGeom>
        </p:spPr>
        <p:txBody>
          <a:bodyPr lIns="0" tIns="0" rIns="0" bIns="0"/>
          <a:lstStyle>
            <a:lvl1pPr marL="3302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1pPr>
            <a:lvl2pPr indent="-324000">
              <a:lnSpc>
                <a:spcPts val="1920"/>
              </a:lnSpc>
              <a:spcBef>
                <a:spcPts val="0"/>
              </a:spcBef>
              <a:defRPr sz="1400"/>
            </a:lvl2pPr>
            <a:lvl3pPr marL="612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3pPr>
            <a:lvl4pPr marL="936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4pPr>
            <a:lvl5pPr marL="1341438" indent="-3556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5pPr>
          </a:lstStyle>
          <a:p>
            <a:pPr lvl="0"/>
            <a:r>
              <a:rPr lang="de-DE" dirty="0" smtClean="0"/>
              <a:t>Stichpunkte,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endParaRPr lang="de-DE" dirty="0" smtClean="0"/>
          </a:p>
          <a:p>
            <a:pPr lvl="3"/>
            <a:r>
              <a:rPr lang="de-DE" dirty="0" smtClean="0"/>
              <a:t>Stichpunkte,</a:t>
            </a:r>
            <a:br>
              <a:rPr lang="de-DE" dirty="0" smtClean="0"/>
            </a:br>
            <a:r>
              <a:rPr lang="de-DE" dirty="0" smtClean="0"/>
              <a:t>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</a:t>
            </a:r>
            <a:endParaRPr lang="de-DE" dirty="0" smtClean="0"/>
          </a:p>
        </p:txBody>
      </p:sp>
      <p:sp>
        <p:nvSpPr>
          <p:cNvPr id="21" name="Textplatzhalter 11"/>
          <p:cNvSpPr>
            <a:spLocks noGrp="1"/>
          </p:cNvSpPr>
          <p:nvPr>
            <p:ph type="body" sz="quarter" idx="20" hasCustomPrompt="1"/>
          </p:nvPr>
        </p:nvSpPr>
        <p:spPr>
          <a:xfrm>
            <a:off x="3204000" y="1368000"/>
            <a:ext cx="2718000" cy="3024000"/>
          </a:xfrm>
          <a:prstGeom prst="rect">
            <a:avLst/>
          </a:prstGeom>
        </p:spPr>
        <p:txBody>
          <a:bodyPr lIns="0" tIns="0" rIns="0" bIns="0"/>
          <a:lstStyle>
            <a:lvl1pPr marL="3302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1pPr>
            <a:lvl2pPr indent="-324000">
              <a:lnSpc>
                <a:spcPts val="1920"/>
              </a:lnSpc>
              <a:spcBef>
                <a:spcPts val="0"/>
              </a:spcBef>
              <a:defRPr sz="1400"/>
            </a:lvl2pPr>
            <a:lvl3pPr marL="612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3pPr>
            <a:lvl4pPr marL="936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4pPr>
            <a:lvl5pPr marL="1341438" indent="-3556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5pPr>
          </a:lstStyle>
          <a:p>
            <a:pPr lvl="0"/>
            <a:r>
              <a:rPr lang="de-DE" dirty="0" smtClean="0"/>
              <a:t>Stichpunkte,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endParaRPr lang="de-DE" dirty="0" smtClean="0"/>
          </a:p>
          <a:p>
            <a:pPr lvl="3"/>
            <a:r>
              <a:rPr lang="de-DE" dirty="0" smtClean="0"/>
              <a:t>Stichpunkte,</a:t>
            </a:r>
            <a:br>
              <a:rPr lang="de-DE" dirty="0" smtClean="0"/>
            </a:br>
            <a:r>
              <a:rPr lang="de-DE" dirty="0" smtClean="0"/>
              <a:t>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</a:t>
            </a:r>
            <a:endParaRPr lang="de-DE" dirty="0" smtClean="0"/>
          </a:p>
        </p:txBody>
      </p:sp>
      <p:sp>
        <p:nvSpPr>
          <p:cNvPr id="22" name="Textplatzhalt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6084000" y="1368000"/>
            <a:ext cx="2718000" cy="3024000"/>
          </a:xfrm>
          <a:prstGeom prst="rect">
            <a:avLst/>
          </a:prstGeom>
        </p:spPr>
        <p:txBody>
          <a:bodyPr lIns="0" tIns="0" rIns="0" bIns="0"/>
          <a:lstStyle>
            <a:lvl1pPr marL="3302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1pPr>
            <a:lvl2pPr indent="-324000">
              <a:lnSpc>
                <a:spcPts val="1920"/>
              </a:lnSpc>
              <a:spcBef>
                <a:spcPts val="0"/>
              </a:spcBef>
              <a:defRPr sz="1400"/>
            </a:lvl2pPr>
            <a:lvl3pPr marL="612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3pPr>
            <a:lvl4pPr marL="936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4pPr>
            <a:lvl5pPr marL="1341438" indent="-3556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5pPr>
          </a:lstStyle>
          <a:p>
            <a:pPr lvl="0"/>
            <a:r>
              <a:rPr lang="de-DE" dirty="0" smtClean="0"/>
              <a:t>Stichpunkte,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endParaRPr lang="de-DE" dirty="0" smtClean="0"/>
          </a:p>
          <a:p>
            <a:pPr lvl="3"/>
            <a:r>
              <a:rPr lang="de-DE" dirty="0" smtClean="0"/>
              <a:t>Stichpunkte,</a:t>
            </a:r>
            <a:br>
              <a:rPr lang="de-DE" dirty="0" smtClean="0"/>
            </a:br>
            <a:r>
              <a:rPr lang="de-DE" dirty="0" smtClean="0"/>
              <a:t>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</a:t>
            </a:r>
            <a:endParaRPr lang="de-DE" dirty="0" smtClean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c Viega Inhalt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210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40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60840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309600" y="1368000"/>
            <a:ext cx="2718000" cy="3024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1pPr>
            <a:lvl2pPr indent="-288000">
              <a:lnSpc>
                <a:spcPts val="1680"/>
              </a:lnSpc>
              <a:spcBef>
                <a:spcPts val="0"/>
              </a:spcBef>
              <a:defRPr/>
            </a:lvl2pPr>
            <a:lvl3pPr indent="-288000">
              <a:lnSpc>
                <a:spcPts val="1680"/>
              </a:lnSpc>
              <a:spcBef>
                <a:spcPts val="0"/>
              </a:spcBef>
              <a:defRPr/>
            </a:lvl3pPr>
            <a:lvl4pPr indent="-288000">
              <a:lnSpc>
                <a:spcPts val="1680"/>
              </a:lnSpc>
              <a:spcBef>
                <a:spcPts val="0"/>
              </a:spcBef>
              <a:defRPr/>
            </a:lvl4pPr>
            <a:lvl5pPr indent="-288000">
              <a:lnSpc>
                <a:spcPts val="168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accusantium</a:t>
            </a:r>
            <a:r>
              <a:rPr lang="de-DE" dirty="0" smtClean="0"/>
              <a:t> </a:t>
            </a:r>
            <a:r>
              <a:rPr lang="de-DE" dirty="0" err="1" smtClean="0"/>
              <a:t>doloremque</a:t>
            </a:r>
            <a:r>
              <a:rPr lang="de-DE" dirty="0" smtClean="0"/>
              <a:t> </a:t>
            </a:r>
            <a:r>
              <a:rPr lang="de-DE" dirty="0" err="1" smtClean="0"/>
              <a:t>laudantium</a:t>
            </a:r>
            <a:r>
              <a:rPr lang="de-DE" dirty="0" smtClean="0"/>
              <a:t>, </a:t>
            </a:r>
            <a:r>
              <a:rPr lang="de-DE" dirty="0" err="1" smtClean="0"/>
              <a:t>totam</a:t>
            </a:r>
            <a:r>
              <a:rPr lang="de-DE" dirty="0" smtClean="0"/>
              <a:t> </a:t>
            </a:r>
            <a:r>
              <a:rPr lang="de-DE" dirty="0" err="1" smtClean="0"/>
              <a:t>rem</a:t>
            </a:r>
            <a:r>
              <a:rPr lang="de-DE" dirty="0" smtClean="0"/>
              <a:t> </a:t>
            </a:r>
            <a:r>
              <a:rPr lang="de-DE" dirty="0" err="1" smtClean="0"/>
              <a:t>aperiam</a:t>
            </a:r>
            <a:r>
              <a:rPr lang="de-DE" dirty="0" smtClean="0"/>
              <a:t>, </a:t>
            </a:r>
            <a:r>
              <a:rPr lang="de-DE" dirty="0" err="1" smtClean="0"/>
              <a:t>eaque</a:t>
            </a:r>
            <a:r>
              <a:rPr lang="de-DE" dirty="0" smtClean="0"/>
              <a:t> </a:t>
            </a:r>
            <a:r>
              <a:rPr lang="de-DE" dirty="0" err="1" smtClean="0"/>
              <a:t>ipsa</a:t>
            </a:r>
            <a:r>
              <a:rPr lang="de-DE" dirty="0" smtClean="0"/>
              <a:t> </a:t>
            </a:r>
            <a:r>
              <a:rPr lang="de-DE" dirty="0" err="1" smtClean="0"/>
              <a:t>quae</a:t>
            </a:r>
            <a:r>
              <a:rPr lang="de-DE" dirty="0" smtClean="0"/>
              <a:t> ab </a:t>
            </a:r>
            <a:r>
              <a:rPr lang="de-DE" dirty="0" err="1" smtClean="0"/>
              <a:t>illo</a:t>
            </a:r>
            <a:r>
              <a:rPr lang="de-DE" dirty="0" smtClean="0"/>
              <a:t> </a:t>
            </a:r>
            <a:r>
              <a:rPr lang="de-DE" dirty="0" err="1" smtClean="0"/>
              <a:t>inventore</a:t>
            </a:r>
            <a:r>
              <a:rPr lang="de-DE" dirty="0" smtClean="0"/>
              <a:t> </a:t>
            </a:r>
            <a:r>
              <a:rPr lang="de-DE" dirty="0" err="1" smtClean="0"/>
              <a:t>veritatis</a:t>
            </a:r>
            <a:r>
              <a:rPr lang="de-DE" dirty="0" smtClean="0"/>
              <a:t> et quasi </a:t>
            </a:r>
            <a:r>
              <a:rPr lang="de-DE" dirty="0" err="1" smtClean="0"/>
              <a:t>architecto</a:t>
            </a:r>
            <a:r>
              <a:rPr lang="de-DE" dirty="0" smtClean="0"/>
              <a:t> </a:t>
            </a:r>
            <a:r>
              <a:rPr lang="de-DE" dirty="0" err="1" smtClean="0"/>
              <a:t>beatae</a:t>
            </a:r>
            <a:r>
              <a:rPr lang="de-DE" dirty="0" smtClean="0"/>
              <a:t> </a:t>
            </a:r>
            <a:r>
              <a:rPr lang="de-DE" dirty="0" err="1" smtClean="0"/>
              <a:t>vitae</a:t>
            </a:r>
            <a:r>
              <a:rPr lang="de-DE" dirty="0" smtClean="0"/>
              <a:t> </a:t>
            </a:r>
            <a:r>
              <a:rPr lang="de-DE" dirty="0" err="1" smtClean="0"/>
              <a:t>dicta</a:t>
            </a:r>
            <a:r>
              <a:rPr lang="de-DE" dirty="0" smtClean="0"/>
              <a:t> </a:t>
            </a:r>
            <a:r>
              <a:rPr lang="de-DE" dirty="0" err="1" smtClean="0"/>
              <a:t>sunt</a:t>
            </a:r>
            <a:r>
              <a:rPr lang="de-DE" dirty="0" smtClean="0"/>
              <a:t> </a:t>
            </a:r>
            <a:r>
              <a:rPr lang="de-DE" dirty="0" err="1" smtClean="0"/>
              <a:t>explicabo</a:t>
            </a:r>
            <a:r>
              <a:rPr lang="de-DE" dirty="0" smtClean="0"/>
              <a:t>. </a:t>
            </a:r>
            <a:r>
              <a:rPr lang="de-DE" dirty="0" err="1" smtClean="0"/>
              <a:t>Nemo</a:t>
            </a:r>
            <a:r>
              <a:rPr lang="de-DE" dirty="0" smtClean="0"/>
              <a:t> </a:t>
            </a:r>
            <a:r>
              <a:rPr lang="de-DE" dirty="0" err="1" smtClean="0"/>
              <a:t>enim</a:t>
            </a:r>
            <a:r>
              <a:rPr lang="de-DE" dirty="0" smtClean="0"/>
              <a:t> </a:t>
            </a:r>
            <a:r>
              <a:rPr lang="de-DE" dirty="0" err="1" smtClean="0"/>
              <a:t>ipsam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quia</a:t>
            </a:r>
            <a:r>
              <a:rPr lang="de-DE" dirty="0" smtClean="0"/>
              <a:t> </a:t>
            </a:r>
            <a:r>
              <a:rPr lang="de-DE" dirty="0" err="1" smtClean="0"/>
              <a:t>voluptas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aspernatur</a:t>
            </a:r>
            <a:r>
              <a:rPr lang="de-DE" dirty="0" smtClean="0"/>
              <a:t> </a:t>
            </a:r>
            <a:r>
              <a:rPr lang="de-DE" dirty="0" err="1" smtClean="0"/>
              <a:t>aut</a:t>
            </a:r>
            <a:r>
              <a:rPr lang="de-DE" dirty="0" smtClean="0"/>
              <a:t> </a:t>
            </a:r>
            <a:r>
              <a:rPr lang="de-DE" dirty="0" err="1" smtClean="0"/>
              <a:t>odit</a:t>
            </a:r>
            <a:r>
              <a:rPr lang="de-DE" dirty="0" smtClean="0"/>
              <a:t> </a:t>
            </a:r>
            <a:r>
              <a:rPr lang="de-DE" dirty="0" err="1" smtClean="0"/>
              <a:t>aut</a:t>
            </a:r>
            <a:r>
              <a:rPr lang="de-DE" dirty="0" smtClean="0"/>
              <a:t> </a:t>
            </a:r>
            <a:r>
              <a:rPr lang="de-DE" dirty="0" err="1" smtClean="0"/>
              <a:t>fugit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quia</a:t>
            </a:r>
            <a:r>
              <a:rPr lang="de-DE" dirty="0" smtClean="0"/>
              <a:t> </a:t>
            </a:r>
            <a:r>
              <a:rPr lang="de-DE" dirty="0" err="1" smtClean="0"/>
              <a:t>consequuntur</a:t>
            </a:r>
            <a:r>
              <a:rPr lang="de-DE" dirty="0" smtClean="0"/>
              <a:t> </a:t>
            </a:r>
            <a:r>
              <a:rPr lang="de-DE" dirty="0" err="1" smtClean="0"/>
              <a:t>magni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</a:t>
            </a:r>
            <a:r>
              <a:rPr lang="de-DE" dirty="0" err="1" smtClean="0"/>
              <a:t>qui</a:t>
            </a:r>
            <a:r>
              <a:rPr lang="de-DE" dirty="0" smtClean="0"/>
              <a:t> </a:t>
            </a:r>
            <a:r>
              <a:rPr lang="de-DE" dirty="0" err="1" smtClean="0"/>
              <a:t>ratione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sequi</a:t>
            </a:r>
            <a:r>
              <a:rPr lang="de-DE" dirty="0" smtClean="0"/>
              <a:t> </a:t>
            </a:r>
            <a:r>
              <a:rPr lang="de-DE" dirty="0" err="1" smtClean="0"/>
              <a:t>nesciunt</a:t>
            </a:r>
            <a:r>
              <a:rPr lang="de-DE" dirty="0" smtClean="0"/>
              <a:t>.</a:t>
            </a:r>
          </a:p>
        </p:txBody>
      </p:sp>
      <p:sp>
        <p:nvSpPr>
          <p:cNvPr id="14" name="Textplatzhalt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3204000" y="1368000"/>
            <a:ext cx="2718000" cy="3024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1pPr>
            <a:lvl2pPr indent="-288000">
              <a:lnSpc>
                <a:spcPts val="1680"/>
              </a:lnSpc>
              <a:spcBef>
                <a:spcPts val="0"/>
              </a:spcBef>
              <a:defRPr/>
            </a:lvl2pPr>
            <a:lvl3pPr indent="-288000">
              <a:lnSpc>
                <a:spcPts val="1680"/>
              </a:lnSpc>
              <a:spcBef>
                <a:spcPts val="0"/>
              </a:spcBef>
              <a:defRPr/>
            </a:lvl3pPr>
            <a:lvl4pPr indent="-288000">
              <a:lnSpc>
                <a:spcPts val="1680"/>
              </a:lnSpc>
              <a:spcBef>
                <a:spcPts val="0"/>
              </a:spcBef>
              <a:defRPr/>
            </a:lvl4pPr>
            <a:lvl5pPr indent="-288000">
              <a:lnSpc>
                <a:spcPts val="168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accusantium</a:t>
            </a:r>
            <a:r>
              <a:rPr lang="de-DE" dirty="0" smtClean="0"/>
              <a:t> </a:t>
            </a:r>
            <a:r>
              <a:rPr lang="de-DE" dirty="0" err="1" smtClean="0"/>
              <a:t>doloremque</a:t>
            </a:r>
            <a:r>
              <a:rPr lang="de-DE" dirty="0" smtClean="0"/>
              <a:t> </a:t>
            </a:r>
            <a:r>
              <a:rPr lang="de-DE" dirty="0" err="1" smtClean="0"/>
              <a:t>laudantium</a:t>
            </a:r>
            <a:r>
              <a:rPr lang="de-DE" dirty="0" smtClean="0"/>
              <a:t>, </a:t>
            </a:r>
            <a:r>
              <a:rPr lang="de-DE" dirty="0" err="1" smtClean="0"/>
              <a:t>totam</a:t>
            </a:r>
            <a:r>
              <a:rPr lang="de-DE" dirty="0" smtClean="0"/>
              <a:t> </a:t>
            </a:r>
            <a:r>
              <a:rPr lang="de-DE" dirty="0" err="1" smtClean="0"/>
              <a:t>rem</a:t>
            </a:r>
            <a:r>
              <a:rPr lang="de-DE" dirty="0" smtClean="0"/>
              <a:t> </a:t>
            </a:r>
            <a:r>
              <a:rPr lang="de-DE" dirty="0" err="1" smtClean="0"/>
              <a:t>aperiam</a:t>
            </a:r>
            <a:r>
              <a:rPr lang="de-DE" dirty="0" smtClean="0"/>
              <a:t>, </a:t>
            </a:r>
            <a:r>
              <a:rPr lang="de-DE" dirty="0" err="1" smtClean="0"/>
              <a:t>eaque</a:t>
            </a:r>
            <a:r>
              <a:rPr lang="de-DE" dirty="0" smtClean="0"/>
              <a:t> </a:t>
            </a:r>
            <a:r>
              <a:rPr lang="de-DE" dirty="0" err="1" smtClean="0"/>
              <a:t>ipsa</a:t>
            </a:r>
            <a:r>
              <a:rPr lang="de-DE" dirty="0" smtClean="0"/>
              <a:t> </a:t>
            </a:r>
            <a:r>
              <a:rPr lang="de-DE" dirty="0" err="1" smtClean="0"/>
              <a:t>quae</a:t>
            </a:r>
            <a:r>
              <a:rPr lang="de-DE" dirty="0" smtClean="0"/>
              <a:t> ab </a:t>
            </a:r>
            <a:r>
              <a:rPr lang="de-DE" dirty="0" err="1" smtClean="0"/>
              <a:t>illo</a:t>
            </a:r>
            <a:r>
              <a:rPr lang="de-DE" dirty="0" smtClean="0"/>
              <a:t> </a:t>
            </a:r>
            <a:r>
              <a:rPr lang="de-DE" dirty="0" err="1" smtClean="0"/>
              <a:t>inventore</a:t>
            </a:r>
            <a:r>
              <a:rPr lang="de-DE" dirty="0" smtClean="0"/>
              <a:t> </a:t>
            </a:r>
            <a:r>
              <a:rPr lang="de-DE" dirty="0" err="1" smtClean="0"/>
              <a:t>veritatis</a:t>
            </a:r>
            <a:r>
              <a:rPr lang="de-DE" dirty="0" smtClean="0"/>
              <a:t> et quasi </a:t>
            </a:r>
            <a:r>
              <a:rPr lang="de-DE" dirty="0" err="1" smtClean="0"/>
              <a:t>architecto</a:t>
            </a:r>
            <a:r>
              <a:rPr lang="de-DE" dirty="0" smtClean="0"/>
              <a:t> </a:t>
            </a:r>
            <a:r>
              <a:rPr lang="de-DE" dirty="0" err="1" smtClean="0"/>
              <a:t>beatae</a:t>
            </a:r>
            <a:r>
              <a:rPr lang="de-DE" dirty="0" smtClean="0"/>
              <a:t> </a:t>
            </a:r>
            <a:r>
              <a:rPr lang="de-DE" dirty="0" err="1" smtClean="0"/>
              <a:t>vitae</a:t>
            </a:r>
            <a:r>
              <a:rPr lang="de-DE" dirty="0" smtClean="0"/>
              <a:t> </a:t>
            </a:r>
            <a:r>
              <a:rPr lang="de-DE" dirty="0" err="1" smtClean="0"/>
              <a:t>dicta</a:t>
            </a:r>
            <a:r>
              <a:rPr lang="de-DE" dirty="0" smtClean="0"/>
              <a:t> </a:t>
            </a:r>
            <a:r>
              <a:rPr lang="de-DE" dirty="0" err="1" smtClean="0"/>
              <a:t>sunt</a:t>
            </a:r>
            <a:r>
              <a:rPr lang="de-DE" dirty="0" smtClean="0"/>
              <a:t> </a:t>
            </a:r>
            <a:r>
              <a:rPr lang="de-DE" dirty="0" err="1" smtClean="0"/>
              <a:t>explicabo</a:t>
            </a:r>
            <a:r>
              <a:rPr lang="de-DE" dirty="0" smtClean="0"/>
              <a:t>. </a:t>
            </a:r>
            <a:r>
              <a:rPr lang="de-DE" dirty="0" err="1" smtClean="0"/>
              <a:t>Nemo</a:t>
            </a:r>
            <a:r>
              <a:rPr lang="de-DE" dirty="0" smtClean="0"/>
              <a:t> </a:t>
            </a:r>
            <a:r>
              <a:rPr lang="de-DE" dirty="0" err="1" smtClean="0"/>
              <a:t>enim</a:t>
            </a:r>
            <a:r>
              <a:rPr lang="de-DE" dirty="0" smtClean="0"/>
              <a:t> </a:t>
            </a:r>
            <a:r>
              <a:rPr lang="de-DE" dirty="0" err="1" smtClean="0"/>
              <a:t>ipsam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quia</a:t>
            </a:r>
            <a:r>
              <a:rPr lang="de-DE" dirty="0" smtClean="0"/>
              <a:t> </a:t>
            </a:r>
            <a:r>
              <a:rPr lang="de-DE" dirty="0" err="1" smtClean="0"/>
              <a:t>voluptas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aspernatur</a:t>
            </a:r>
            <a:r>
              <a:rPr lang="de-DE" dirty="0" smtClean="0"/>
              <a:t> </a:t>
            </a:r>
            <a:r>
              <a:rPr lang="de-DE" dirty="0" err="1" smtClean="0"/>
              <a:t>aut</a:t>
            </a:r>
            <a:r>
              <a:rPr lang="de-DE" dirty="0" smtClean="0"/>
              <a:t> </a:t>
            </a:r>
            <a:r>
              <a:rPr lang="de-DE" dirty="0" err="1" smtClean="0"/>
              <a:t>odit</a:t>
            </a:r>
            <a:r>
              <a:rPr lang="de-DE" dirty="0" smtClean="0"/>
              <a:t> </a:t>
            </a:r>
            <a:r>
              <a:rPr lang="de-DE" dirty="0" err="1" smtClean="0"/>
              <a:t>aut</a:t>
            </a:r>
            <a:r>
              <a:rPr lang="de-DE" dirty="0" smtClean="0"/>
              <a:t> </a:t>
            </a:r>
            <a:r>
              <a:rPr lang="de-DE" dirty="0" err="1" smtClean="0"/>
              <a:t>fugit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quia</a:t>
            </a:r>
            <a:r>
              <a:rPr lang="de-DE" dirty="0" smtClean="0"/>
              <a:t> </a:t>
            </a:r>
            <a:r>
              <a:rPr lang="de-DE" dirty="0" err="1" smtClean="0"/>
              <a:t>consequuntur</a:t>
            </a:r>
            <a:r>
              <a:rPr lang="de-DE" dirty="0" smtClean="0"/>
              <a:t> </a:t>
            </a:r>
            <a:r>
              <a:rPr lang="de-DE" dirty="0" err="1" smtClean="0"/>
              <a:t>magni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</a:t>
            </a:r>
            <a:r>
              <a:rPr lang="de-DE" dirty="0" err="1" smtClean="0"/>
              <a:t>qui</a:t>
            </a:r>
            <a:r>
              <a:rPr lang="de-DE" dirty="0" smtClean="0"/>
              <a:t> </a:t>
            </a:r>
            <a:r>
              <a:rPr lang="de-DE" dirty="0" err="1" smtClean="0"/>
              <a:t>ratione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sequi</a:t>
            </a:r>
            <a:r>
              <a:rPr lang="de-DE" dirty="0" smtClean="0"/>
              <a:t> </a:t>
            </a:r>
            <a:r>
              <a:rPr lang="de-DE" dirty="0" err="1" smtClean="0"/>
              <a:t>nesciunt</a:t>
            </a:r>
            <a:r>
              <a:rPr lang="de-DE" dirty="0" smtClean="0"/>
              <a:t>.</a:t>
            </a:r>
          </a:p>
        </p:txBody>
      </p:sp>
      <p:sp>
        <p:nvSpPr>
          <p:cNvPr id="15" name="Textplatzhalt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6084000" y="1368000"/>
            <a:ext cx="2718000" cy="3024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1pPr>
            <a:lvl2pPr indent="-288000">
              <a:lnSpc>
                <a:spcPts val="1680"/>
              </a:lnSpc>
              <a:spcBef>
                <a:spcPts val="0"/>
              </a:spcBef>
              <a:defRPr/>
            </a:lvl2pPr>
            <a:lvl3pPr indent="-288000">
              <a:lnSpc>
                <a:spcPts val="1680"/>
              </a:lnSpc>
              <a:spcBef>
                <a:spcPts val="0"/>
              </a:spcBef>
              <a:defRPr/>
            </a:lvl3pPr>
            <a:lvl4pPr indent="-288000">
              <a:lnSpc>
                <a:spcPts val="1680"/>
              </a:lnSpc>
              <a:spcBef>
                <a:spcPts val="0"/>
              </a:spcBef>
              <a:defRPr/>
            </a:lvl4pPr>
            <a:lvl5pPr indent="-288000">
              <a:lnSpc>
                <a:spcPts val="168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accusantium</a:t>
            </a:r>
            <a:r>
              <a:rPr lang="de-DE" dirty="0" smtClean="0"/>
              <a:t> </a:t>
            </a:r>
            <a:r>
              <a:rPr lang="de-DE" dirty="0" err="1" smtClean="0"/>
              <a:t>doloremque</a:t>
            </a:r>
            <a:r>
              <a:rPr lang="de-DE" dirty="0" smtClean="0"/>
              <a:t> </a:t>
            </a:r>
            <a:r>
              <a:rPr lang="de-DE" dirty="0" err="1" smtClean="0"/>
              <a:t>laudantium</a:t>
            </a:r>
            <a:r>
              <a:rPr lang="de-DE" dirty="0" smtClean="0"/>
              <a:t>, </a:t>
            </a:r>
            <a:r>
              <a:rPr lang="de-DE" dirty="0" err="1" smtClean="0"/>
              <a:t>totam</a:t>
            </a:r>
            <a:r>
              <a:rPr lang="de-DE" dirty="0" smtClean="0"/>
              <a:t> </a:t>
            </a:r>
            <a:r>
              <a:rPr lang="de-DE" dirty="0" err="1" smtClean="0"/>
              <a:t>rem</a:t>
            </a:r>
            <a:r>
              <a:rPr lang="de-DE" dirty="0" smtClean="0"/>
              <a:t> </a:t>
            </a:r>
            <a:r>
              <a:rPr lang="de-DE" dirty="0" err="1" smtClean="0"/>
              <a:t>aperiam</a:t>
            </a:r>
            <a:r>
              <a:rPr lang="de-DE" dirty="0" smtClean="0"/>
              <a:t>, </a:t>
            </a:r>
            <a:r>
              <a:rPr lang="de-DE" dirty="0" err="1" smtClean="0"/>
              <a:t>eaque</a:t>
            </a:r>
            <a:r>
              <a:rPr lang="de-DE" dirty="0" smtClean="0"/>
              <a:t> </a:t>
            </a:r>
            <a:r>
              <a:rPr lang="de-DE" dirty="0" err="1" smtClean="0"/>
              <a:t>ipsa</a:t>
            </a:r>
            <a:r>
              <a:rPr lang="de-DE" dirty="0" smtClean="0"/>
              <a:t> </a:t>
            </a:r>
            <a:r>
              <a:rPr lang="de-DE" dirty="0" err="1" smtClean="0"/>
              <a:t>quae</a:t>
            </a:r>
            <a:r>
              <a:rPr lang="de-DE" dirty="0" smtClean="0"/>
              <a:t> ab </a:t>
            </a:r>
            <a:r>
              <a:rPr lang="de-DE" dirty="0" err="1" smtClean="0"/>
              <a:t>illo</a:t>
            </a:r>
            <a:r>
              <a:rPr lang="de-DE" dirty="0" smtClean="0"/>
              <a:t> </a:t>
            </a:r>
            <a:r>
              <a:rPr lang="de-DE" dirty="0" err="1" smtClean="0"/>
              <a:t>inventore</a:t>
            </a:r>
            <a:r>
              <a:rPr lang="de-DE" dirty="0" smtClean="0"/>
              <a:t> </a:t>
            </a:r>
            <a:r>
              <a:rPr lang="de-DE" dirty="0" err="1" smtClean="0"/>
              <a:t>veritatis</a:t>
            </a:r>
            <a:r>
              <a:rPr lang="de-DE" dirty="0" smtClean="0"/>
              <a:t> et quasi </a:t>
            </a:r>
            <a:r>
              <a:rPr lang="de-DE" dirty="0" err="1" smtClean="0"/>
              <a:t>architecto</a:t>
            </a:r>
            <a:r>
              <a:rPr lang="de-DE" dirty="0" smtClean="0"/>
              <a:t> </a:t>
            </a:r>
            <a:r>
              <a:rPr lang="de-DE" dirty="0" err="1" smtClean="0"/>
              <a:t>beatae</a:t>
            </a:r>
            <a:r>
              <a:rPr lang="de-DE" dirty="0" smtClean="0"/>
              <a:t> </a:t>
            </a:r>
            <a:r>
              <a:rPr lang="de-DE" dirty="0" err="1" smtClean="0"/>
              <a:t>vitae</a:t>
            </a:r>
            <a:r>
              <a:rPr lang="de-DE" dirty="0" smtClean="0"/>
              <a:t> </a:t>
            </a:r>
            <a:r>
              <a:rPr lang="de-DE" dirty="0" err="1" smtClean="0"/>
              <a:t>dicta</a:t>
            </a:r>
            <a:r>
              <a:rPr lang="de-DE" dirty="0" smtClean="0"/>
              <a:t> </a:t>
            </a:r>
            <a:r>
              <a:rPr lang="de-DE" dirty="0" err="1" smtClean="0"/>
              <a:t>sunt</a:t>
            </a:r>
            <a:r>
              <a:rPr lang="de-DE" dirty="0" smtClean="0"/>
              <a:t> </a:t>
            </a:r>
            <a:r>
              <a:rPr lang="de-DE" dirty="0" err="1" smtClean="0"/>
              <a:t>explicabo</a:t>
            </a:r>
            <a:r>
              <a:rPr lang="de-DE" dirty="0" smtClean="0"/>
              <a:t>. </a:t>
            </a:r>
            <a:r>
              <a:rPr lang="de-DE" dirty="0" err="1" smtClean="0"/>
              <a:t>Nemo</a:t>
            </a:r>
            <a:r>
              <a:rPr lang="de-DE" dirty="0" smtClean="0"/>
              <a:t> </a:t>
            </a:r>
            <a:r>
              <a:rPr lang="de-DE" dirty="0" err="1" smtClean="0"/>
              <a:t>enim</a:t>
            </a:r>
            <a:r>
              <a:rPr lang="de-DE" dirty="0" smtClean="0"/>
              <a:t> </a:t>
            </a:r>
            <a:r>
              <a:rPr lang="de-DE" dirty="0" err="1" smtClean="0"/>
              <a:t>ipsam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quia</a:t>
            </a:r>
            <a:r>
              <a:rPr lang="de-DE" dirty="0" smtClean="0"/>
              <a:t> </a:t>
            </a:r>
            <a:r>
              <a:rPr lang="de-DE" dirty="0" err="1" smtClean="0"/>
              <a:t>voluptas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aspernatur</a:t>
            </a:r>
            <a:r>
              <a:rPr lang="de-DE" dirty="0" smtClean="0"/>
              <a:t> </a:t>
            </a:r>
            <a:r>
              <a:rPr lang="de-DE" dirty="0" err="1" smtClean="0"/>
              <a:t>aut</a:t>
            </a:r>
            <a:r>
              <a:rPr lang="de-DE" dirty="0" smtClean="0"/>
              <a:t> </a:t>
            </a:r>
            <a:r>
              <a:rPr lang="de-DE" dirty="0" err="1" smtClean="0"/>
              <a:t>odit</a:t>
            </a:r>
            <a:r>
              <a:rPr lang="de-DE" dirty="0" smtClean="0"/>
              <a:t> </a:t>
            </a:r>
            <a:r>
              <a:rPr lang="de-DE" dirty="0" err="1" smtClean="0"/>
              <a:t>aut</a:t>
            </a:r>
            <a:r>
              <a:rPr lang="de-DE" dirty="0" smtClean="0"/>
              <a:t> </a:t>
            </a:r>
            <a:r>
              <a:rPr lang="de-DE" dirty="0" err="1" smtClean="0"/>
              <a:t>fugit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quia</a:t>
            </a:r>
            <a:r>
              <a:rPr lang="de-DE" dirty="0" smtClean="0"/>
              <a:t> </a:t>
            </a:r>
            <a:r>
              <a:rPr lang="de-DE" dirty="0" err="1" smtClean="0"/>
              <a:t>consequuntur</a:t>
            </a:r>
            <a:r>
              <a:rPr lang="de-DE" dirty="0" smtClean="0"/>
              <a:t> </a:t>
            </a:r>
            <a:r>
              <a:rPr lang="de-DE" dirty="0" err="1" smtClean="0"/>
              <a:t>magni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</a:t>
            </a:r>
            <a:r>
              <a:rPr lang="de-DE" dirty="0" err="1" smtClean="0"/>
              <a:t>qui</a:t>
            </a:r>
            <a:r>
              <a:rPr lang="de-DE" dirty="0" smtClean="0"/>
              <a:t> </a:t>
            </a:r>
            <a:r>
              <a:rPr lang="de-DE" dirty="0" err="1" smtClean="0"/>
              <a:t>ratione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sequi</a:t>
            </a:r>
            <a:r>
              <a:rPr lang="de-DE" dirty="0" smtClean="0"/>
              <a:t> </a:t>
            </a:r>
            <a:r>
              <a:rPr lang="de-DE" dirty="0" err="1" smtClean="0"/>
              <a:t>nesciunt</a:t>
            </a:r>
            <a:r>
              <a:rPr lang="de-DE" dirty="0" smtClean="0"/>
              <a:t>. </a:t>
            </a:r>
          </a:p>
        </p:txBody>
      </p:sp>
      <p:cxnSp>
        <p:nvCxnSpPr>
          <p:cNvPr id="17" name="Gerade Verbindung 16"/>
          <p:cNvCxnSpPr/>
          <p:nvPr userDrawn="1"/>
        </p:nvCxnSpPr>
        <p:spPr>
          <a:xfrm>
            <a:off x="3096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 userDrawn="1"/>
        </p:nvCxnSpPr>
        <p:spPr>
          <a:xfrm>
            <a:off x="32040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 userDrawn="1"/>
        </p:nvCxnSpPr>
        <p:spPr>
          <a:xfrm>
            <a:off x="60840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a Viega Inhalt Bullet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210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1008000"/>
            <a:ext cx="415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644000" y="1008000"/>
            <a:ext cx="415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cxnSp>
        <p:nvCxnSpPr>
          <p:cNvPr id="17" name="Gerade Verbindung 16"/>
          <p:cNvCxnSpPr/>
          <p:nvPr userDrawn="1"/>
        </p:nvCxnSpPr>
        <p:spPr>
          <a:xfrm>
            <a:off x="309600" y="1260000"/>
            <a:ext cx="415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 userDrawn="1"/>
        </p:nvCxnSpPr>
        <p:spPr>
          <a:xfrm>
            <a:off x="4644000" y="1260000"/>
            <a:ext cx="415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platzhalter 11"/>
          <p:cNvSpPr>
            <a:spLocks noGrp="1"/>
          </p:cNvSpPr>
          <p:nvPr>
            <p:ph type="body" sz="quarter" idx="19" hasCustomPrompt="1"/>
          </p:nvPr>
        </p:nvSpPr>
        <p:spPr>
          <a:xfrm>
            <a:off x="309601" y="1368000"/>
            <a:ext cx="4158000" cy="3024000"/>
          </a:xfrm>
          <a:prstGeom prst="rect">
            <a:avLst/>
          </a:prstGeom>
        </p:spPr>
        <p:txBody>
          <a:bodyPr lIns="0" tIns="0" rIns="0" bIns="0"/>
          <a:lstStyle>
            <a:lvl1pPr marL="330200" indent="-324000">
              <a:lnSpc>
                <a:spcPts val="1920"/>
              </a:lnSpc>
              <a:spcBef>
                <a:spcPts val="0"/>
              </a:spcBef>
              <a:defRPr sz="1400"/>
            </a:lvl1pPr>
            <a:lvl2pPr indent="-324000">
              <a:lnSpc>
                <a:spcPts val="1920"/>
              </a:lnSpc>
              <a:spcBef>
                <a:spcPts val="0"/>
              </a:spcBef>
              <a:defRPr sz="1400"/>
            </a:lvl2pPr>
            <a:lvl3pPr marL="612000" indent="-324000">
              <a:lnSpc>
                <a:spcPts val="1920"/>
              </a:lnSpc>
              <a:spcBef>
                <a:spcPts val="0"/>
              </a:spcBef>
              <a:defRPr sz="1400"/>
            </a:lvl3pPr>
            <a:lvl4pPr marL="936000" indent="-324000">
              <a:lnSpc>
                <a:spcPts val="1920"/>
              </a:lnSpc>
              <a:spcBef>
                <a:spcPts val="0"/>
              </a:spcBef>
              <a:defRPr sz="1400"/>
            </a:lvl4pPr>
            <a:lvl5pPr marL="1341438" indent="-355600">
              <a:lnSpc>
                <a:spcPts val="1920"/>
              </a:lnSpc>
              <a:spcBef>
                <a:spcPts val="0"/>
              </a:spcBef>
              <a:defRPr sz="1400"/>
            </a:lvl5pPr>
          </a:lstStyle>
          <a:p>
            <a:pPr lvl="0"/>
            <a:r>
              <a:rPr lang="de-DE" dirty="0" smtClean="0"/>
              <a:t>Stichpunkte,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endParaRPr lang="de-DE" dirty="0" smtClean="0"/>
          </a:p>
          <a:p>
            <a:pPr lvl="3"/>
            <a:r>
              <a:rPr lang="de-DE" dirty="0" smtClean="0"/>
              <a:t>Stichpunkte,</a:t>
            </a:r>
            <a:br>
              <a:rPr lang="de-DE" dirty="0" smtClean="0"/>
            </a:br>
            <a:r>
              <a:rPr lang="de-DE" dirty="0" smtClean="0"/>
              <a:t>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</a:p>
        </p:txBody>
      </p:sp>
      <p:sp>
        <p:nvSpPr>
          <p:cNvPr id="22" name="Textplatzhalt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4644000" y="1368000"/>
            <a:ext cx="4158000" cy="3024000"/>
          </a:xfrm>
          <a:prstGeom prst="rect">
            <a:avLst/>
          </a:prstGeom>
        </p:spPr>
        <p:txBody>
          <a:bodyPr lIns="0" tIns="0" rIns="0" bIns="0"/>
          <a:lstStyle>
            <a:lvl1pPr marL="330200" indent="-324000">
              <a:lnSpc>
                <a:spcPts val="1920"/>
              </a:lnSpc>
              <a:spcBef>
                <a:spcPts val="0"/>
              </a:spcBef>
              <a:defRPr sz="1400"/>
            </a:lvl1pPr>
            <a:lvl2pPr indent="-324000">
              <a:lnSpc>
                <a:spcPts val="1920"/>
              </a:lnSpc>
              <a:spcBef>
                <a:spcPts val="0"/>
              </a:spcBef>
              <a:defRPr sz="1400"/>
            </a:lvl2pPr>
            <a:lvl3pPr marL="612000" indent="-324000">
              <a:lnSpc>
                <a:spcPts val="1920"/>
              </a:lnSpc>
              <a:spcBef>
                <a:spcPts val="0"/>
              </a:spcBef>
              <a:defRPr sz="1400"/>
            </a:lvl3pPr>
            <a:lvl4pPr marL="936000" indent="-324000">
              <a:lnSpc>
                <a:spcPts val="1920"/>
              </a:lnSpc>
              <a:spcBef>
                <a:spcPts val="0"/>
              </a:spcBef>
              <a:defRPr sz="1400"/>
            </a:lvl4pPr>
            <a:lvl5pPr marL="1341438" indent="-355600">
              <a:lnSpc>
                <a:spcPts val="1920"/>
              </a:lnSpc>
              <a:spcBef>
                <a:spcPts val="0"/>
              </a:spcBef>
              <a:defRPr sz="1400"/>
            </a:lvl5pPr>
          </a:lstStyle>
          <a:p>
            <a:pPr lvl="0"/>
            <a:r>
              <a:rPr lang="de-DE" dirty="0" smtClean="0"/>
              <a:t>Stichpunkte,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endParaRPr lang="de-DE" dirty="0" smtClean="0"/>
          </a:p>
          <a:p>
            <a:pPr lvl="3"/>
            <a:r>
              <a:rPr lang="de-DE" dirty="0" smtClean="0"/>
              <a:t>Stichpunkte,</a:t>
            </a:r>
            <a:br>
              <a:rPr lang="de-DE" dirty="0" smtClean="0"/>
            </a:br>
            <a:r>
              <a:rPr lang="de-DE" dirty="0" smtClean="0"/>
              <a:t>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b Viega Inhalt Bullet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210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1008000"/>
            <a:ext cx="415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644000" y="1008000"/>
            <a:ext cx="415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cxnSp>
        <p:nvCxnSpPr>
          <p:cNvPr id="17" name="Gerade Verbindung 16"/>
          <p:cNvCxnSpPr/>
          <p:nvPr userDrawn="1"/>
        </p:nvCxnSpPr>
        <p:spPr>
          <a:xfrm>
            <a:off x="309600" y="1260000"/>
            <a:ext cx="415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 userDrawn="1"/>
        </p:nvCxnSpPr>
        <p:spPr>
          <a:xfrm>
            <a:off x="4644000" y="1260000"/>
            <a:ext cx="415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platzhalter 11"/>
          <p:cNvSpPr>
            <a:spLocks noGrp="1"/>
          </p:cNvSpPr>
          <p:nvPr>
            <p:ph type="body" sz="quarter" idx="19" hasCustomPrompt="1"/>
          </p:nvPr>
        </p:nvSpPr>
        <p:spPr>
          <a:xfrm>
            <a:off x="309600" y="1368000"/>
            <a:ext cx="4158000" cy="3024000"/>
          </a:xfrm>
          <a:prstGeom prst="rect">
            <a:avLst/>
          </a:prstGeom>
        </p:spPr>
        <p:txBody>
          <a:bodyPr lIns="0" tIns="0" rIns="0" bIns="0"/>
          <a:lstStyle>
            <a:lvl1pPr marL="3302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1pPr>
            <a:lvl2pPr indent="-324000">
              <a:lnSpc>
                <a:spcPts val="1920"/>
              </a:lnSpc>
              <a:spcBef>
                <a:spcPts val="0"/>
              </a:spcBef>
              <a:defRPr sz="1400"/>
            </a:lvl2pPr>
            <a:lvl3pPr marL="612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3pPr>
            <a:lvl4pPr marL="936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4pPr>
            <a:lvl5pPr marL="1341438" indent="-3556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5pPr>
          </a:lstStyle>
          <a:p>
            <a:pPr lvl="0"/>
            <a:r>
              <a:rPr lang="de-DE" dirty="0" smtClean="0"/>
              <a:t>Stichpunkte,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endParaRPr lang="de-DE" dirty="0" smtClean="0"/>
          </a:p>
          <a:p>
            <a:pPr lvl="3"/>
            <a:r>
              <a:rPr lang="de-DE" dirty="0" smtClean="0"/>
              <a:t>Stichpunkte,</a:t>
            </a:r>
            <a:br>
              <a:rPr lang="de-DE" dirty="0" smtClean="0"/>
            </a:br>
            <a:r>
              <a:rPr lang="de-DE" dirty="0" smtClean="0"/>
              <a:t>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</a:p>
        </p:txBody>
      </p:sp>
      <p:sp>
        <p:nvSpPr>
          <p:cNvPr id="22" name="Textplatzhalt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4644000" y="1368000"/>
            <a:ext cx="4158000" cy="3024000"/>
          </a:xfrm>
          <a:prstGeom prst="rect">
            <a:avLst/>
          </a:prstGeom>
        </p:spPr>
        <p:txBody>
          <a:bodyPr lIns="0" tIns="0" rIns="0" bIns="0"/>
          <a:lstStyle>
            <a:lvl1pPr marL="3302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1pPr>
            <a:lvl2pPr indent="-324000">
              <a:lnSpc>
                <a:spcPts val="1920"/>
              </a:lnSpc>
              <a:spcBef>
                <a:spcPts val="0"/>
              </a:spcBef>
              <a:defRPr sz="1400"/>
            </a:lvl2pPr>
            <a:lvl3pPr marL="612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3pPr>
            <a:lvl4pPr marL="936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4pPr>
            <a:lvl5pPr marL="1341438" indent="-3556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400"/>
            </a:lvl5pPr>
          </a:lstStyle>
          <a:p>
            <a:pPr lvl="0"/>
            <a:r>
              <a:rPr lang="de-DE" dirty="0" smtClean="0"/>
              <a:t>Stichpunkte,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endParaRPr lang="de-DE" dirty="0" smtClean="0"/>
          </a:p>
          <a:p>
            <a:pPr lvl="3"/>
            <a:r>
              <a:rPr lang="de-DE" dirty="0" smtClean="0"/>
              <a:t>Stichpunkte,</a:t>
            </a:r>
            <a:br>
              <a:rPr lang="de-DE" dirty="0" smtClean="0"/>
            </a:br>
            <a:r>
              <a:rPr lang="de-DE" dirty="0" smtClean="0"/>
              <a:t>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4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</a:p>
        </p:txBody>
      </p:sp>
      <p:sp>
        <p:nvSpPr>
          <p:cNvPr id="16" name="Rechteck 15"/>
          <p:cNvSpPr/>
          <p:nvPr userDrawn="1"/>
        </p:nvSpPr>
        <p:spPr>
          <a:xfrm>
            <a:off x="0" y="4564800"/>
            <a:ext cx="223804" cy="5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a Viega Inhalt Bullet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210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40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60840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6"/>
          </p:nvPr>
        </p:nvSpPr>
        <p:spPr>
          <a:xfrm>
            <a:off x="309600" y="1368000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268288" indent="-268288">
              <a:lnSpc>
                <a:spcPts val="1680"/>
              </a:lnSpc>
              <a:spcBef>
                <a:spcPts val="0"/>
              </a:spcBef>
              <a:defRPr/>
            </a:lvl1pPr>
            <a:lvl2pPr indent="-288000">
              <a:lnSpc>
                <a:spcPts val="1680"/>
              </a:lnSpc>
              <a:spcBef>
                <a:spcPts val="0"/>
              </a:spcBef>
              <a:defRPr/>
            </a:lvl2pPr>
            <a:lvl3pPr marL="534988" indent="-268288">
              <a:lnSpc>
                <a:spcPts val="1680"/>
              </a:lnSpc>
              <a:spcBef>
                <a:spcPts val="0"/>
              </a:spcBef>
              <a:tabLst>
                <a:tab pos="534988" algn="l"/>
              </a:tabLst>
              <a:defRPr/>
            </a:lvl3pPr>
            <a:lvl4pPr marL="893763" indent="-266700">
              <a:lnSpc>
                <a:spcPts val="1680"/>
              </a:lnSpc>
              <a:spcBef>
                <a:spcPts val="0"/>
              </a:spcBef>
              <a:defRPr/>
            </a:lvl4pPr>
            <a:lvl5pPr marL="1254125" indent="-360363">
              <a:lnSpc>
                <a:spcPts val="168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  <p:cxnSp>
        <p:nvCxnSpPr>
          <p:cNvPr id="17" name="Gerade Verbindung 16"/>
          <p:cNvCxnSpPr/>
          <p:nvPr userDrawn="1"/>
        </p:nvCxnSpPr>
        <p:spPr>
          <a:xfrm>
            <a:off x="3096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 userDrawn="1"/>
        </p:nvCxnSpPr>
        <p:spPr>
          <a:xfrm>
            <a:off x="32040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 userDrawn="1"/>
        </p:nvCxnSpPr>
        <p:spPr>
          <a:xfrm>
            <a:off x="60840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6"/>
          <p:cNvSpPr>
            <a:spLocks noGrp="1"/>
          </p:cNvSpPr>
          <p:nvPr>
            <p:ph type="body" sz="quarter" idx="19" hasCustomPrompt="1"/>
          </p:nvPr>
        </p:nvSpPr>
        <p:spPr>
          <a:xfrm>
            <a:off x="309600" y="2786064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20" name="Textplatzhalter 6"/>
          <p:cNvSpPr>
            <a:spLocks noGrp="1"/>
          </p:cNvSpPr>
          <p:nvPr>
            <p:ph type="body" sz="quarter" idx="20" hasCustomPrompt="1"/>
          </p:nvPr>
        </p:nvSpPr>
        <p:spPr>
          <a:xfrm>
            <a:off x="3204000" y="2786064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21" name="Textplatzhalter 6"/>
          <p:cNvSpPr>
            <a:spLocks noGrp="1"/>
          </p:cNvSpPr>
          <p:nvPr>
            <p:ph type="body" sz="quarter" idx="21" hasCustomPrompt="1"/>
          </p:nvPr>
        </p:nvSpPr>
        <p:spPr>
          <a:xfrm>
            <a:off x="6084000" y="2786064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cxnSp>
        <p:nvCxnSpPr>
          <p:cNvPr id="24" name="Gerade Verbindung 23"/>
          <p:cNvCxnSpPr/>
          <p:nvPr userDrawn="1"/>
        </p:nvCxnSpPr>
        <p:spPr>
          <a:xfrm>
            <a:off x="309600" y="3029064"/>
            <a:ext cx="2736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 userDrawn="1"/>
        </p:nvCxnSpPr>
        <p:spPr>
          <a:xfrm>
            <a:off x="3204000" y="3029064"/>
            <a:ext cx="2736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 userDrawn="1"/>
        </p:nvCxnSpPr>
        <p:spPr>
          <a:xfrm>
            <a:off x="6084000" y="3029064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platzhalter 12"/>
          <p:cNvSpPr>
            <a:spLocks noGrp="1"/>
          </p:cNvSpPr>
          <p:nvPr>
            <p:ph type="body" sz="quarter" idx="22"/>
          </p:nvPr>
        </p:nvSpPr>
        <p:spPr>
          <a:xfrm>
            <a:off x="3204000" y="1368000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268288" indent="-268288">
              <a:lnSpc>
                <a:spcPts val="1680"/>
              </a:lnSpc>
              <a:spcBef>
                <a:spcPts val="0"/>
              </a:spcBef>
              <a:defRPr/>
            </a:lvl1pPr>
            <a:lvl2pPr indent="-288000">
              <a:lnSpc>
                <a:spcPts val="1680"/>
              </a:lnSpc>
              <a:spcBef>
                <a:spcPts val="0"/>
              </a:spcBef>
              <a:defRPr/>
            </a:lvl2pPr>
            <a:lvl3pPr marL="534988" indent="-268288">
              <a:lnSpc>
                <a:spcPts val="1680"/>
              </a:lnSpc>
              <a:spcBef>
                <a:spcPts val="0"/>
              </a:spcBef>
              <a:tabLst>
                <a:tab pos="534988" algn="l"/>
              </a:tabLst>
              <a:defRPr/>
            </a:lvl3pPr>
            <a:lvl4pPr marL="893763" indent="-266700">
              <a:lnSpc>
                <a:spcPts val="1680"/>
              </a:lnSpc>
              <a:spcBef>
                <a:spcPts val="0"/>
              </a:spcBef>
              <a:defRPr/>
            </a:lvl4pPr>
            <a:lvl5pPr marL="1254125" indent="-360363">
              <a:lnSpc>
                <a:spcPts val="168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3"/>
          </p:nvPr>
        </p:nvSpPr>
        <p:spPr>
          <a:xfrm>
            <a:off x="6084000" y="1368000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268288" indent="-268288">
              <a:lnSpc>
                <a:spcPts val="1680"/>
              </a:lnSpc>
              <a:spcBef>
                <a:spcPts val="0"/>
              </a:spcBef>
              <a:defRPr/>
            </a:lvl1pPr>
            <a:lvl2pPr indent="-288000">
              <a:lnSpc>
                <a:spcPts val="1680"/>
              </a:lnSpc>
              <a:spcBef>
                <a:spcPts val="0"/>
              </a:spcBef>
              <a:defRPr/>
            </a:lvl2pPr>
            <a:lvl3pPr marL="534988" indent="-268288">
              <a:lnSpc>
                <a:spcPts val="1680"/>
              </a:lnSpc>
              <a:spcBef>
                <a:spcPts val="0"/>
              </a:spcBef>
              <a:tabLst>
                <a:tab pos="534988" algn="l"/>
              </a:tabLst>
              <a:defRPr/>
            </a:lvl3pPr>
            <a:lvl4pPr marL="893763" indent="-266700">
              <a:lnSpc>
                <a:spcPts val="1680"/>
              </a:lnSpc>
              <a:spcBef>
                <a:spcPts val="0"/>
              </a:spcBef>
              <a:defRPr/>
            </a:lvl4pPr>
            <a:lvl5pPr marL="1254125" indent="-360363">
              <a:lnSpc>
                <a:spcPts val="168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  <p:sp>
        <p:nvSpPr>
          <p:cNvPr id="30" name="Textplatzhalter 12"/>
          <p:cNvSpPr>
            <a:spLocks noGrp="1"/>
          </p:cNvSpPr>
          <p:nvPr>
            <p:ph type="body" sz="quarter" idx="24"/>
          </p:nvPr>
        </p:nvSpPr>
        <p:spPr>
          <a:xfrm>
            <a:off x="309600" y="3132001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268288" indent="-268288">
              <a:lnSpc>
                <a:spcPts val="1680"/>
              </a:lnSpc>
              <a:spcBef>
                <a:spcPts val="0"/>
              </a:spcBef>
              <a:defRPr/>
            </a:lvl1pPr>
            <a:lvl2pPr indent="-288000">
              <a:lnSpc>
                <a:spcPts val="1680"/>
              </a:lnSpc>
              <a:spcBef>
                <a:spcPts val="0"/>
              </a:spcBef>
              <a:defRPr/>
            </a:lvl2pPr>
            <a:lvl3pPr marL="534988" indent="-268288">
              <a:lnSpc>
                <a:spcPts val="1680"/>
              </a:lnSpc>
              <a:spcBef>
                <a:spcPts val="0"/>
              </a:spcBef>
              <a:tabLst>
                <a:tab pos="534988" algn="l"/>
              </a:tabLst>
              <a:defRPr/>
            </a:lvl3pPr>
            <a:lvl4pPr marL="893763" indent="-266700">
              <a:lnSpc>
                <a:spcPts val="1680"/>
              </a:lnSpc>
              <a:spcBef>
                <a:spcPts val="0"/>
              </a:spcBef>
              <a:defRPr/>
            </a:lvl4pPr>
            <a:lvl5pPr marL="1254125" indent="-360363">
              <a:lnSpc>
                <a:spcPts val="168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  <p:sp>
        <p:nvSpPr>
          <p:cNvPr id="31" name="Textplatzhalter 12"/>
          <p:cNvSpPr>
            <a:spLocks noGrp="1"/>
          </p:cNvSpPr>
          <p:nvPr>
            <p:ph type="body" sz="quarter" idx="25"/>
          </p:nvPr>
        </p:nvSpPr>
        <p:spPr>
          <a:xfrm>
            <a:off x="3204000" y="3132001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268288" indent="-268288">
              <a:lnSpc>
                <a:spcPts val="1680"/>
              </a:lnSpc>
              <a:spcBef>
                <a:spcPts val="0"/>
              </a:spcBef>
              <a:defRPr/>
            </a:lvl1pPr>
            <a:lvl2pPr indent="-288000">
              <a:lnSpc>
                <a:spcPts val="1680"/>
              </a:lnSpc>
              <a:spcBef>
                <a:spcPts val="0"/>
              </a:spcBef>
              <a:defRPr/>
            </a:lvl2pPr>
            <a:lvl3pPr marL="534988" indent="-268288">
              <a:lnSpc>
                <a:spcPts val="1680"/>
              </a:lnSpc>
              <a:spcBef>
                <a:spcPts val="0"/>
              </a:spcBef>
              <a:tabLst>
                <a:tab pos="534988" algn="l"/>
              </a:tabLst>
              <a:defRPr/>
            </a:lvl3pPr>
            <a:lvl4pPr marL="893763" indent="-266700">
              <a:lnSpc>
                <a:spcPts val="1680"/>
              </a:lnSpc>
              <a:spcBef>
                <a:spcPts val="0"/>
              </a:spcBef>
              <a:defRPr/>
            </a:lvl4pPr>
            <a:lvl5pPr marL="1254125" indent="-360363">
              <a:lnSpc>
                <a:spcPts val="168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  <p:sp>
        <p:nvSpPr>
          <p:cNvPr id="32" name="Textplatzhalter 12"/>
          <p:cNvSpPr>
            <a:spLocks noGrp="1"/>
          </p:cNvSpPr>
          <p:nvPr>
            <p:ph type="body" sz="quarter" idx="26"/>
          </p:nvPr>
        </p:nvSpPr>
        <p:spPr>
          <a:xfrm>
            <a:off x="6084000" y="3132001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268288" indent="-268288">
              <a:lnSpc>
                <a:spcPts val="1680"/>
              </a:lnSpc>
              <a:spcBef>
                <a:spcPts val="0"/>
              </a:spcBef>
              <a:defRPr/>
            </a:lvl1pPr>
            <a:lvl2pPr indent="-288000">
              <a:lnSpc>
                <a:spcPts val="1680"/>
              </a:lnSpc>
              <a:spcBef>
                <a:spcPts val="0"/>
              </a:spcBef>
              <a:defRPr/>
            </a:lvl2pPr>
            <a:lvl3pPr marL="534988" indent="-268288">
              <a:lnSpc>
                <a:spcPts val="1680"/>
              </a:lnSpc>
              <a:spcBef>
                <a:spcPts val="0"/>
              </a:spcBef>
              <a:tabLst>
                <a:tab pos="534988" algn="l"/>
              </a:tabLst>
              <a:defRPr/>
            </a:lvl3pPr>
            <a:lvl4pPr marL="893763" indent="-266700">
              <a:lnSpc>
                <a:spcPts val="1680"/>
              </a:lnSpc>
              <a:spcBef>
                <a:spcPts val="0"/>
              </a:spcBef>
              <a:defRPr/>
            </a:lvl4pPr>
            <a:lvl5pPr marL="1254125" indent="-360363">
              <a:lnSpc>
                <a:spcPts val="168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b Viega Inhalt Bullet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210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40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60840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6"/>
          </p:nvPr>
        </p:nvSpPr>
        <p:spPr>
          <a:xfrm>
            <a:off x="309600" y="1368000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268288" indent="-268288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1pPr>
            <a:lvl2pPr indent="-288000">
              <a:lnSpc>
                <a:spcPts val="1680"/>
              </a:lnSpc>
              <a:spcBef>
                <a:spcPts val="0"/>
              </a:spcBef>
              <a:defRPr/>
            </a:lvl2pPr>
            <a:lvl3pPr marL="534988" indent="-268288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tabLst>
                <a:tab pos="534988" algn="l"/>
              </a:tabLst>
              <a:defRPr/>
            </a:lvl3pPr>
            <a:lvl4pPr marL="893763" indent="-2667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4pPr>
            <a:lvl5pPr marL="1254125" indent="-360363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  <p:cxnSp>
        <p:nvCxnSpPr>
          <p:cNvPr id="17" name="Gerade Verbindung 16"/>
          <p:cNvCxnSpPr/>
          <p:nvPr userDrawn="1"/>
        </p:nvCxnSpPr>
        <p:spPr>
          <a:xfrm>
            <a:off x="3096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 userDrawn="1"/>
        </p:nvCxnSpPr>
        <p:spPr>
          <a:xfrm>
            <a:off x="32040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 userDrawn="1"/>
        </p:nvCxnSpPr>
        <p:spPr>
          <a:xfrm>
            <a:off x="60840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6"/>
          <p:cNvSpPr>
            <a:spLocks noGrp="1"/>
          </p:cNvSpPr>
          <p:nvPr>
            <p:ph type="body" sz="quarter" idx="19" hasCustomPrompt="1"/>
          </p:nvPr>
        </p:nvSpPr>
        <p:spPr>
          <a:xfrm>
            <a:off x="309600" y="2786064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20" name="Textplatzhalter 6"/>
          <p:cNvSpPr>
            <a:spLocks noGrp="1"/>
          </p:cNvSpPr>
          <p:nvPr>
            <p:ph type="body" sz="quarter" idx="20" hasCustomPrompt="1"/>
          </p:nvPr>
        </p:nvSpPr>
        <p:spPr>
          <a:xfrm>
            <a:off x="3204000" y="2786064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21" name="Textplatzhalter 6"/>
          <p:cNvSpPr>
            <a:spLocks noGrp="1"/>
          </p:cNvSpPr>
          <p:nvPr>
            <p:ph type="body" sz="quarter" idx="21" hasCustomPrompt="1"/>
          </p:nvPr>
        </p:nvSpPr>
        <p:spPr>
          <a:xfrm>
            <a:off x="6084000" y="2786064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cxnSp>
        <p:nvCxnSpPr>
          <p:cNvPr id="24" name="Gerade Verbindung 23"/>
          <p:cNvCxnSpPr/>
          <p:nvPr userDrawn="1"/>
        </p:nvCxnSpPr>
        <p:spPr>
          <a:xfrm>
            <a:off x="309600" y="3029064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 userDrawn="1"/>
        </p:nvCxnSpPr>
        <p:spPr>
          <a:xfrm>
            <a:off x="3204000" y="3029064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 userDrawn="1"/>
        </p:nvCxnSpPr>
        <p:spPr>
          <a:xfrm>
            <a:off x="6084000" y="3029064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platzhalter 12"/>
          <p:cNvSpPr>
            <a:spLocks noGrp="1"/>
          </p:cNvSpPr>
          <p:nvPr>
            <p:ph type="body" sz="quarter" idx="22"/>
          </p:nvPr>
        </p:nvSpPr>
        <p:spPr>
          <a:xfrm>
            <a:off x="3204000" y="1368000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268288" indent="-268288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1pPr>
            <a:lvl2pPr indent="-288000">
              <a:lnSpc>
                <a:spcPts val="1680"/>
              </a:lnSpc>
              <a:spcBef>
                <a:spcPts val="0"/>
              </a:spcBef>
              <a:defRPr/>
            </a:lvl2pPr>
            <a:lvl3pPr marL="534988" indent="-268288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tabLst>
                <a:tab pos="534988" algn="l"/>
              </a:tabLst>
              <a:defRPr/>
            </a:lvl3pPr>
            <a:lvl4pPr marL="893763" indent="-2667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4pPr>
            <a:lvl5pPr marL="1254125" indent="-360363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3"/>
          </p:nvPr>
        </p:nvSpPr>
        <p:spPr>
          <a:xfrm>
            <a:off x="6084000" y="1368000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268288" indent="-268288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1pPr>
            <a:lvl2pPr indent="-288000">
              <a:lnSpc>
                <a:spcPts val="1680"/>
              </a:lnSpc>
              <a:spcBef>
                <a:spcPts val="0"/>
              </a:spcBef>
              <a:defRPr/>
            </a:lvl2pPr>
            <a:lvl3pPr marL="534988" indent="-268288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tabLst>
                <a:tab pos="534988" algn="l"/>
              </a:tabLst>
              <a:defRPr/>
            </a:lvl3pPr>
            <a:lvl4pPr marL="893763" indent="-2667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4pPr>
            <a:lvl5pPr marL="1254125" indent="-360363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  <p:sp>
        <p:nvSpPr>
          <p:cNvPr id="30" name="Textplatzhalter 12"/>
          <p:cNvSpPr>
            <a:spLocks noGrp="1"/>
          </p:cNvSpPr>
          <p:nvPr>
            <p:ph type="body" sz="quarter" idx="24"/>
          </p:nvPr>
        </p:nvSpPr>
        <p:spPr>
          <a:xfrm>
            <a:off x="309600" y="3132001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268288" indent="-268288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1pPr>
            <a:lvl2pPr indent="-288000">
              <a:lnSpc>
                <a:spcPts val="1680"/>
              </a:lnSpc>
              <a:spcBef>
                <a:spcPts val="0"/>
              </a:spcBef>
              <a:defRPr/>
            </a:lvl2pPr>
            <a:lvl3pPr marL="534988" indent="-268288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tabLst>
                <a:tab pos="534988" algn="l"/>
              </a:tabLst>
              <a:defRPr/>
            </a:lvl3pPr>
            <a:lvl4pPr marL="893763" indent="-2667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4pPr>
            <a:lvl5pPr marL="1254125" indent="-360363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  <p:sp>
        <p:nvSpPr>
          <p:cNvPr id="31" name="Textplatzhalter 12"/>
          <p:cNvSpPr>
            <a:spLocks noGrp="1"/>
          </p:cNvSpPr>
          <p:nvPr>
            <p:ph type="body" sz="quarter" idx="25"/>
          </p:nvPr>
        </p:nvSpPr>
        <p:spPr>
          <a:xfrm>
            <a:off x="3204000" y="3132001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268288" indent="-268288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1pPr>
            <a:lvl2pPr indent="-288000">
              <a:lnSpc>
                <a:spcPts val="1680"/>
              </a:lnSpc>
              <a:spcBef>
                <a:spcPts val="0"/>
              </a:spcBef>
              <a:defRPr/>
            </a:lvl2pPr>
            <a:lvl3pPr marL="534988" indent="-268288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tabLst>
                <a:tab pos="534988" algn="l"/>
              </a:tabLst>
              <a:defRPr/>
            </a:lvl3pPr>
            <a:lvl4pPr marL="893763" indent="-2667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4pPr>
            <a:lvl5pPr marL="1254125" indent="-360363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  <p:sp>
        <p:nvSpPr>
          <p:cNvPr id="32" name="Textplatzhalter 12"/>
          <p:cNvSpPr>
            <a:spLocks noGrp="1"/>
          </p:cNvSpPr>
          <p:nvPr>
            <p:ph type="body" sz="quarter" idx="26"/>
          </p:nvPr>
        </p:nvSpPr>
        <p:spPr>
          <a:xfrm>
            <a:off x="6084000" y="3132001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268288" indent="-268288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1pPr>
            <a:lvl2pPr indent="-288000">
              <a:lnSpc>
                <a:spcPts val="1680"/>
              </a:lnSpc>
              <a:spcBef>
                <a:spcPts val="0"/>
              </a:spcBef>
              <a:defRPr/>
            </a:lvl2pPr>
            <a:lvl3pPr marL="534988" indent="-268288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tabLst>
                <a:tab pos="534988" algn="l"/>
              </a:tabLst>
              <a:defRPr/>
            </a:lvl3pPr>
            <a:lvl4pPr marL="893763" indent="-2667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4pPr>
            <a:lvl5pPr marL="1254125" indent="-360363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c Viega Inhalt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210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2040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5" hasCustomPrompt="1"/>
          </p:nvPr>
        </p:nvSpPr>
        <p:spPr>
          <a:xfrm>
            <a:off x="6084000" y="1008000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309600" y="1368000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1pPr>
            <a:lvl2pPr indent="-2880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2pPr>
            <a:lvl3pPr indent="-2880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3pPr>
            <a:lvl4pPr indent="-2880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4pPr>
            <a:lvl5pPr indent="-2880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5pPr>
          </a:lstStyle>
          <a:p>
            <a:pPr lvl="0"/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accusantium</a:t>
            </a:r>
            <a:r>
              <a:rPr lang="de-DE" dirty="0" smtClean="0"/>
              <a:t> </a:t>
            </a:r>
            <a:r>
              <a:rPr lang="de-DE" dirty="0" err="1" smtClean="0"/>
              <a:t>doloremque</a:t>
            </a:r>
            <a:r>
              <a:rPr lang="de-DE" dirty="0" smtClean="0"/>
              <a:t> </a:t>
            </a:r>
            <a:r>
              <a:rPr lang="de-DE" dirty="0" err="1" smtClean="0"/>
              <a:t>laudantium</a:t>
            </a:r>
            <a:r>
              <a:rPr lang="de-DE" dirty="0" smtClean="0"/>
              <a:t>, </a:t>
            </a:r>
            <a:r>
              <a:rPr lang="de-DE" dirty="0" err="1" smtClean="0"/>
              <a:t>totam</a:t>
            </a:r>
            <a:r>
              <a:rPr lang="de-DE" dirty="0" smtClean="0"/>
              <a:t> </a:t>
            </a:r>
            <a:r>
              <a:rPr lang="de-DE" dirty="0" err="1" smtClean="0"/>
              <a:t>rem</a:t>
            </a:r>
            <a:r>
              <a:rPr lang="de-DE" dirty="0" smtClean="0"/>
              <a:t> </a:t>
            </a:r>
            <a:r>
              <a:rPr lang="de-DE" dirty="0" err="1" smtClean="0"/>
              <a:t>aperiam</a:t>
            </a:r>
            <a:r>
              <a:rPr lang="de-DE" dirty="0" smtClean="0"/>
              <a:t>, </a:t>
            </a:r>
            <a:r>
              <a:rPr lang="de-DE" dirty="0" err="1" smtClean="0"/>
              <a:t>eaque</a:t>
            </a:r>
            <a:r>
              <a:rPr lang="de-DE" dirty="0" smtClean="0"/>
              <a:t> </a:t>
            </a:r>
            <a:r>
              <a:rPr lang="de-DE" dirty="0" err="1" smtClean="0"/>
              <a:t>ipsa</a:t>
            </a:r>
            <a:r>
              <a:rPr lang="de-DE" dirty="0" smtClean="0"/>
              <a:t> </a:t>
            </a:r>
            <a:r>
              <a:rPr lang="de-DE" dirty="0" err="1" smtClean="0"/>
              <a:t>quae</a:t>
            </a:r>
            <a:r>
              <a:rPr lang="de-DE" dirty="0" smtClean="0"/>
              <a:t> ab </a:t>
            </a:r>
            <a:r>
              <a:rPr lang="de-DE" dirty="0" err="1" smtClean="0"/>
              <a:t>illo</a:t>
            </a:r>
            <a:endParaRPr lang="de-DE" dirty="0"/>
          </a:p>
        </p:txBody>
      </p:sp>
      <p:sp>
        <p:nvSpPr>
          <p:cNvPr id="14" name="Textplatzhalt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3204000" y="1368000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0" indent="0" defTabSz="182563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Font typeface="Arial" pitchFamily="34" charset="0"/>
              <a:buNone/>
              <a:defRPr/>
            </a:lvl1pPr>
            <a:lvl2pPr indent="-288000" defTabSz="182563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2pPr>
            <a:lvl3pPr marL="0" indent="0" defTabSz="182563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3pPr>
            <a:lvl4pPr marL="0" indent="0" defTabSz="182563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4pPr>
            <a:lvl5pPr marL="0" indent="0" defTabSz="182563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5pPr>
          </a:lstStyle>
          <a:p>
            <a:pPr lvl="0"/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accusantium</a:t>
            </a:r>
            <a:r>
              <a:rPr lang="de-DE" dirty="0" smtClean="0"/>
              <a:t> </a:t>
            </a:r>
            <a:r>
              <a:rPr lang="de-DE" dirty="0" err="1" smtClean="0"/>
              <a:t>doloremque</a:t>
            </a:r>
            <a:r>
              <a:rPr lang="de-DE" dirty="0" smtClean="0"/>
              <a:t> </a:t>
            </a:r>
            <a:r>
              <a:rPr lang="de-DE" dirty="0" err="1" smtClean="0"/>
              <a:t>laudantium</a:t>
            </a:r>
            <a:r>
              <a:rPr lang="de-DE" dirty="0" smtClean="0"/>
              <a:t>, </a:t>
            </a:r>
            <a:r>
              <a:rPr lang="de-DE" dirty="0" err="1" smtClean="0"/>
              <a:t>totam</a:t>
            </a:r>
            <a:r>
              <a:rPr lang="de-DE" dirty="0" smtClean="0"/>
              <a:t> </a:t>
            </a:r>
            <a:r>
              <a:rPr lang="de-DE" dirty="0" err="1" smtClean="0"/>
              <a:t>rem</a:t>
            </a:r>
            <a:r>
              <a:rPr lang="de-DE" dirty="0" smtClean="0"/>
              <a:t> </a:t>
            </a:r>
            <a:r>
              <a:rPr lang="de-DE" dirty="0" err="1" smtClean="0"/>
              <a:t>aperiam</a:t>
            </a:r>
            <a:r>
              <a:rPr lang="de-DE" dirty="0" smtClean="0"/>
              <a:t>, </a:t>
            </a:r>
            <a:r>
              <a:rPr lang="de-DE" dirty="0" err="1" smtClean="0"/>
              <a:t>eaque</a:t>
            </a:r>
            <a:r>
              <a:rPr lang="de-DE" dirty="0" smtClean="0"/>
              <a:t> </a:t>
            </a:r>
            <a:r>
              <a:rPr lang="de-DE" dirty="0" err="1" smtClean="0"/>
              <a:t>ipsa</a:t>
            </a:r>
            <a:r>
              <a:rPr lang="de-DE" dirty="0" smtClean="0"/>
              <a:t> </a:t>
            </a:r>
            <a:r>
              <a:rPr lang="de-DE" dirty="0" err="1" smtClean="0"/>
              <a:t>quae</a:t>
            </a:r>
            <a:r>
              <a:rPr lang="de-DE" dirty="0" smtClean="0"/>
              <a:t> ab </a:t>
            </a:r>
            <a:r>
              <a:rPr lang="de-DE" dirty="0" err="1" smtClean="0"/>
              <a:t>illo</a:t>
            </a:r>
            <a:endParaRPr lang="de-DE" dirty="0"/>
          </a:p>
        </p:txBody>
      </p:sp>
      <p:sp>
        <p:nvSpPr>
          <p:cNvPr id="15" name="Textplatzhalt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6083999" y="1368000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1pPr>
            <a:lvl2pPr marL="0" indent="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2pPr>
            <a:lvl3pPr indent="-2880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3pPr>
            <a:lvl4pPr indent="-2880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4pPr>
            <a:lvl5pPr indent="-2880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5pPr>
          </a:lstStyle>
          <a:p>
            <a:pPr lvl="0"/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accusantium</a:t>
            </a:r>
            <a:r>
              <a:rPr lang="de-DE" dirty="0" smtClean="0"/>
              <a:t> </a:t>
            </a:r>
            <a:r>
              <a:rPr lang="de-DE" dirty="0" err="1" smtClean="0"/>
              <a:t>doloremque</a:t>
            </a:r>
            <a:r>
              <a:rPr lang="de-DE" dirty="0" smtClean="0"/>
              <a:t> </a:t>
            </a:r>
            <a:r>
              <a:rPr lang="de-DE" dirty="0" err="1" smtClean="0"/>
              <a:t>laudantium</a:t>
            </a:r>
            <a:r>
              <a:rPr lang="de-DE" dirty="0" smtClean="0"/>
              <a:t>, </a:t>
            </a:r>
            <a:r>
              <a:rPr lang="de-DE" dirty="0" err="1" smtClean="0"/>
              <a:t>totam</a:t>
            </a:r>
            <a:r>
              <a:rPr lang="de-DE" dirty="0" smtClean="0"/>
              <a:t> </a:t>
            </a:r>
            <a:r>
              <a:rPr lang="de-DE" dirty="0" err="1" smtClean="0"/>
              <a:t>rem</a:t>
            </a:r>
            <a:r>
              <a:rPr lang="de-DE" dirty="0" smtClean="0"/>
              <a:t> </a:t>
            </a:r>
            <a:r>
              <a:rPr lang="de-DE" dirty="0" err="1" smtClean="0"/>
              <a:t>aperiam</a:t>
            </a:r>
            <a:r>
              <a:rPr lang="de-DE" dirty="0" smtClean="0"/>
              <a:t>, </a:t>
            </a:r>
            <a:r>
              <a:rPr lang="de-DE" dirty="0" err="1" smtClean="0"/>
              <a:t>eaque</a:t>
            </a:r>
            <a:r>
              <a:rPr lang="de-DE" dirty="0" smtClean="0"/>
              <a:t> </a:t>
            </a:r>
            <a:r>
              <a:rPr lang="de-DE" dirty="0" err="1" smtClean="0"/>
              <a:t>ipsa</a:t>
            </a:r>
            <a:r>
              <a:rPr lang="de-DE" dirty="0" smtClean="0"/>
              <a:t> </a:t>
            </a:r>
            <a:r>
              <a:rPr lang="de-DE" dirty="0" err="1" smtClean="0"/>
              <a:t>quae</a:t>
            </a:r>
            <a:r>
              <a:rPr lang="de-DE" dirty="0" smtClean="0"/>
              <a:t> ab </a:t>
            </a:r>
            <a:r>
              <a:rPr lang="de-DE" dirty="0" err="1" smtClean="0"/>
              <a:t>illo</a:t>
            </a:r>
            <a:endParaRPr lang="de-DE" dirty="0" smtClean="0"/>
          </a:p>
          <a:p>
            <a:pPr lvl="0"/>
            <a:endParaRPr lang="de-DE" dirty="0"/>
          </a:p>
        </p:txBody>
      </p:sp>
      <p:cxnSp>
        <p:nvCxnSpPr>
          <p:cNvPr id="17" name="Gerade Verbindung 16"/>
          <p:cNvCxnSpPr/>
          <p:nvPr userDrawn="1"/>
        </p:nvCxnSpPr>
        <p:spPr>
          <a:xfrm>
            <a:off x="3096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 userDrawn="1"/>
        </p:nvCxnSpPr>
        <p:spPr>
          <a:xfrm>
            <a:off x="32040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 userDrawn="1"/>
        </p:nvCxnSpPr>
        <p:spPr>
          <a:xfrm>
            <a:off x="6084000" y="1260000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platzhalter 6"/>
          <p:cNvSpPr>
            <a:spLocks noGrp="1"/>
          </p:cNvSpPr>
          <p:nvPr>
            <p:ph type="body" sz="quarter" idx="19" hasCustomPrompt="1"/>
          </p:nvPr>
        </p:nvSpPr>
        <p:spPr>
          <a:xfrm>
            <a:off x="309600" y="2786064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20" name="Textplatzhalter 6"/>
          <p:cNvSpPr>
            <a:spLocks noGrp="1"/>
          </p:cNvSpPr>
          <p:nvPr>
            <p:ph type="body" sz="quarter" idx="20" hasCustomPrompt="1"/>
          </p:nvPr>
        </p:nvSpPr>
        <p:spPr>
          <a:xfrm>
            <a:off x="3204000" y="2786064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sp>
        <p:nvSpPr>
          <p:cNvPr id="21" name="Textplatzhalter 6"/>
          <p:cNvSpPr>
            <a:spLocks noGrp="1"/>
          </p:cNvSpPr>
          <p:nvPr>
            <p:ph type="body" sz="quarter" idx="21" hasCustomPrompt="1"/>
          </p:nvPr>
        </p:nvSpPr>
        <p:spPr>
          <a:xfrm>
            <a:off x="6084000" y="2786064"/>
            <a:ext cx="2718000" cy="1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Überschrift</a:t>
            </a:r>
            <a:endParaRPr lang="de-DE" dirty="0"/>
          </a:p>
        </p:txBody>
      </p:sp>
      <p:cxnSp>
        <p:nvCxnSpPr>
          <p:cNvPr id="24" name="Gerade Verbindung 23"/>
          <p:cNvCxnSpPr/>
          <p:nvPr userDrawn="1"/>
        </p:nvCxnSpPr>
        <p:spPr>
          <a:xfrm>
            <a:off x="309600" y="3029064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 userDrawn="1"/>
        </p:nvCxnSpPr>
        <p:spPr>
          <a:xfrm>
            <a:off x="3204000" y="3029064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 userDrawn="1"/>
        </p:nvCxnSpPr>
        <p:spPr>
          <a:xfrm>
            <a:off x="6084000" y="3029064"/>
            <a:ext cx="2718000" cy="119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platzhalter 12"/>
          <p:cNvSpPr>
            <a:spLocks noGrp="1"/>
          </p:cNvSpPr>
          <p:nvPr>
            <p:ph type="body" sz="quarter" idx="22" hasCustomPrompt="1"/>
          </p:nvPr>
        </p:nvSpPr>
        <p:spPr>
          <a:xfrm>
            <a:off x="309600" y="3132001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1pPr>
            <a:lvl2pPr indent="-2880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2pPr>
            <a:lvl3pPr indent="-2880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3pPr>
            <a:lvl4pPr indent="-2880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4pPr>
            <a:lvl5pPr indent="-2880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defRPr/>
            </a:lvl5pPr>
          </a:lstStyle>
          <a:p>
            <a:pPr lvl="0"/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accusantium</a:t>
            </a:r>
            <a:r>
              <a:rPr lang="de-DE" dirty="0" smtClean="0"/>
              <a:t> </a:t>
            </a:r>
            <a:r>
              <a:rPr lang="de-DE" dirty="0" err="1" smtClean="0"/>
              <a:t>doloremque</a:t>
            </a:r>
            <a:r>
              <a:rPr lang="de-DE" dirty="0" smtClean="0"/>
              <a:t> </a:t>
            </a:r>
            <a:r>
              <a:rPr lang="de-DE" dirty="0" err="1" smtClean="0"/>
              <a:t>laudantium</a:t>
            </a:r>
            <a:r>
              <a:rPr lang="de-DE" dirty="0" smtClean="0"/>
              <a:t>, </a:t>
            </a:r>
            <a:r>
              <a:rPr lang="de-DE" dirty="0" err="1" smtClean="0"/>
              <a:t>totam</a:t>
            </a:r>
            <a:r>
              <a:rPr lang="de-DE" dirty="0" smtClean="0"/>
              <a:t> </a:t>
            </a:r>
            <a:r>
              <a:rPr lang="de-DE" dirty="0" err="1" smtClean="0"/>
              <a:t>rem</a:t>
            </a:r>
            <a:r>
              <a:rPr lang="de-DE" dirty="0" smtClean="0"/>
              <a:t> </a:t>
            </a:r>
            <a:r>
              <a:rPr lang="de-DE" dirty="0" err="1" smtClean="0"/>
              <a:t>aperiam</a:t>
            </a:r>
            <a:r>
              <a:rPr lang="de-DE" dirty="0" smtClean="0"/>
              <a:t>, </a:t>
            </a:r>
            <a:r>
              <a:rPr lang="de-DE" dirty="0" err="1" smtClean="0"/>
              <a:t>eaque</a:t>
            </a:r>
            <a:r>
              <a:rPr lang="de-DE" dirty="0" smtClean="0"/>
              <a:t> </a:t>
            </a:r>
            <a:r>
              <a:rPr lang="de-DE" dirty="0" err="1" smtClean="0"/>
              <a:t>ipsa</a:t>
            </a:r>
            <a:r>
              <a:rPr lang="de-DE" dirty="0" smtClean="0"/>
              <a:t> </a:t>
            </a:r>
            <a:r>
              <a:rPr lang="de-DE" dirty="0" err="1" smtClean="0"/>
              <a:t>quae</a:t>
            </a:r>
            <a:r>
              <a:rPr lang="de-DE" dirty="0" smtClean="0"/>
              <a:t> ab </a:t>
            </a:r>
            <a:r>
              <a:rPr lang="de-DE" dirty="0" err="1" smtClean="0"/>
              <a:t>illo</a:t>
            </a:r>
            <a:r>
              <a:rPr lang="de-DE" dirty="0" smtClean="0"/>
              <a:t> </a:t>
            </a:r>
            <a:r>
              <a:rPr lang="de-DE" dirty="0" err="1" smtClean="0"/>
              <a:t>inventore</a:t>
            </a:r>
            <a:endParaRPr lang="de-DE" dirty="0"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3" hasCustomPrompt="1"/>
          </p:nvPr>
        </p:nvSpPr>
        <p:spPr>
          <a:xfrm>
            <a:off x="3204000" y="3132000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0" indent="0" defTabSz="182563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Font typeface="Arial" pitchFamily="34" charset="0"/>
              <a:buNone/>
              <a:defRPr/>
            </a:lvl1pPr>
            <a:lvl2pPr indent="-288000" defTabSz="182563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2pPr>
            <a:lvl3pPr marL="0" indent="0" defTabSz="182563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3pPr>
            <a:lvl4pPr marL="0" indent="0" defTabSz="182563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4pPr>
            <a:lvl5pPr marL="0" indent="0" defTabSz="182563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5pPr>
          </a:lstStyle>
          <a:p>
            <a:pPr lvl="0"/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accusantium</a:t>
            </a:r>
            <a:r>
              <a:rPr lang="de-DE" dirty="0" smtClean="0"/>
              <a:t> </a:t>
            </a:r>
            <a:r>
              <a:rPr lang="de-DE" dirty="0" err="1" smtClean="0"/>
              <a:t>doloremque</a:t>
            </a:r>
            <a:r>
              <a:rPr lang="de-DE" dirty="0" smtClean="0"/>
              <a:t> </a:t>
            </a:r>
            <a:r>
              <a:rPr lang="de-DE" dirty="0" err="1" smtClean="0"/>
              <a:t>laudantium</a:t>
            </a:r>
            <a:r>
              <a:rPr lang="de-DE" dirty="0" smtClean="0"/>
              <a:t>, </a:t>
            </a:r>
            <a:r>
              <a:rPr lang="de-DE" dirty="0" err="1" smtClean="0"/>
              <a:t>totam</a:t>
            </a:r>
            <a:r>
              <a:rPr lang="de-DE" dirty="0" smtClean="0"/>
              <a:t> </a:t>
            </a:r>
            <a:r>
              <a:rPr lang="de-DE" dirty="0" err="1" smtClean="0"/>
              <a:t>rem</a:t>
            </a:r>
            <a:r>
              <a:rPr lang="de-DE" dirty="0" smtClean="0"/>
              <a:t> </a:t>
            </a:r>
            <a:r>
              <a:rPr lang="de-DE" dirty="0" err="1" smtClean="0"/>
              <a:t>aperiam</a:t>
            </a:r>
            <a:r>
              <a:rPr lang="de-DE" dirty="0" smtClean="0"/>
              <a:t>, </a:t>
            </a:r>
            <a:r>
              <a:rPr lang="de-DE" dirty="0" err="1" smtClean="0"/>
              <a:t>eaque</a:t>
            </a:r>
            <a:r>
              <a:rPr lang="de-DE" dirty="0" smtClean="0"/>
              <a:t> </a:t>
            </a:r>
            <a:r>
              <a:rPr lang="de-DE" dirty="0" err="1" smtClean="0"/>
              <a:t>ipsa</a:t>
            </a:r>
            <a:r>
              <a:rPr lang="de-DE" dirty="0" smtClean="0"/>
              <a:t> </a:t>
            </a:r>
            <a:r>
              <a:rPr lang="de-DE" dirty="0" err="1" smtClean="0"/>
              <a:t>quae</a:t>
            </a:r>
            <a:r>
              <a:rPr lang="de-DE" dirty="0" smtClean="0"/>
              <a:t> ab </a:t>
            </a:r>
            <a:r>
              <a:rPr lang="de-DE" dirty="0" err="1" smtClean="0"/>
              <a:t>illo</a:t>
            </a:r>
            <a:r>
              <a:rPr lang="de-DE" dirty="0" smtClean="0"/>
              <a:t> </a:t>
            </a:r>
            <a:r>
              <a:rPr lang="de-DE" dirty="0" err="1" smtClean="0"/>
              <a:t>inventore</a:t>
            </a:r>
            <a:endParaRPr lang="de-DE" dirty="0"/>
          </a:p>
        </p:txBody>
      </p:sp>
      <p:sp>
        <p:nvSpPr>
          <p:cNvPr id="30" name="Textplatzhalter 12"/>
          <p:cNvSpPr>
            <a:spLocks noGrp="1"/>
          </p:cNvSpPr>
          <p:nvPr>
            <p:ph type="body" sz="quarter" idx="24" hasCustomPrompt="1"/>
          </p:nvPr>
        </p:nvSpPr>
        <p:spPr>
          <a:xfrm>
            <a:off x="6084000" y="3132000"/>
            <a:ext cx="2718000" cy="1296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1pPr>
            <a:lvl2pPr marL="0" indent="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2pPr>
            <a:lvl3pPr indent="-2880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3pPr>
            <a:lvl4pPr indent="-2880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4pPr>
            <a:lvl5pPr indent="-288000">
              <a:lnSpc>
                <a:spcPts val="1680"/>
              </a:lnSpc>
              <a:spcBef>
                <a:spcPts val="0"/>
              </a:spcBef>
              <a:buClr>
                <a:schemeClr val="accent2"/>
              </a:buClr>
              <a:buNone/>
              <a:defRPr/>
            </a:lvl5pPr>
          </a:lstStyle>
          <a:p>
            <a:pPr lvl="0"/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voluptatem</a:t>
            </a:r>
            <a:r>
              <a:rPr lang="de-DE" dirty="0" smtClean="0"/>
              <a:t> </a:t>
            </a:r>
            <a:r>
              <a:rPr lang="de-DE" dirty="0" err="1" smtClean="0"/>
              <a:t>accusantium</a:t>
            </a:r>
            <a:r>
              <a:rPr lang="de-DE" dirty="0" smtClean="0"/>
              <a:t> </a:t>
            </a:r>
            <a:r>
              <a:rPr lang="de-DE" dirty="0" err="1" smtClean="0"/>
              <a:t>doloremque</a:t>
            </a:r>
            <a:r>
              <a:rPr lang="de-DE" dirty="0" smtClean="0"/>
              <a:t> </a:t>
            </a:r>
            <a:r>
              <a:rPr lang="de-DE" dirty="0" err="1" smtClean="0"/>
              <a:t>laudantium</a:t>
            </a:r>
            <a:r>
              <a:rPr lang="de-DE" dirty="0" smtClean="0"/>
              <a:t>, </a:t>
            </a:r>
            <a:r>
              <a:rPr lang="de-DE" dirty="0" err="1" smtClean="0"/>
              <a:t>totam</a:t>
            </a:r>
            <a:r>
              <a:rPr lang="de-DE" dirty="0" smtClean="0"/>
              <a:t> </a:t>
            </a:r>
            <a:r>
              <a:rPr lang="de-DE" dirty="0" err="1" smtClean="0"/>
              <a:t>rem</a:t>
            </a:r>
            <a:r>
              <a:rPr lang="de-DE" dirty="0" smtClean="0"/>
              <a:t> </a:t>
            </a:r>
            <a:r>
              <a:rPr lang="de-DE" dirty="0" err="1" smtClean="0"/>
              <a:t>aperiam</a:t>
            </a:r>
            <a:r>
              <a:rPr lang="de-DE" dirty="0" smtClean="0"/>
              <a:t>, </a:t>
            </a:r>
            <a:r>
              <a:rPr lang="de-DE" dirty="0" err="1" smtClean="0"/>
              <a:t>eaque</a:t>
            </a:r>
            <a:r>
              <a:rPr lang="de-DE" dirty="0" smtClean="0"/>
              <a:t> </a:t>
            </a:r>
            <a:r>
              <a:rPr lang="de-DE" dirty="0" err="1" smtClean="0"/>
              <a:t>ipsa</a:t>
            </a:r>
            <a:r>
              <a:rPr lang="de-DE" dirty="0" smtClean="0"/>
              <a:t> </a:t>
            </a:r>
            <a:r>
              <a:rPr lang="de-DE" dirty="0" err="1" smtClean="0"/>
              <a:t>quae</a:t>
            </a:r>
            <a:r>
              <a:rPr lang="de-DE" dirty="0" smtClean="0"/>
              <a:t> ab </a:t>
            </a:r>
            <a:r>
              <a:rPr lang="de-DE" dirty="0" err="1" smtClean="0"/>
              <a:t>illo</a:t>
            </a:r>
            <a:r>
              <a:rPr lang="de-DE" dirty="0" smtClean="0"/>
              <a:t> </a:t>
            </a:r>
            <a:r>
              <a:rPr lang="de-DE" dirty="0" err="1" smtClean="0"/>
              <a:t>inventore</a:t>
            </a:r>
            <a:endParaRPr lang="de-DE" dirty="0" smtClean="0"/>
          </a:p>
          <a:p>
            <a:pPr lvl="0"/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iega Titelfoli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09599" y="1944000"/>
            <a:ext cx="7668000" cy="1224000"/>
          </a:xfrm>
        </p:spPr>
        <p:txBody>
          <a:bodyPr anchor="ctr">
            <a:normAutofit/>
          </a:bodyPr>
          <a:lstStyle>
            <a:lvl1pPr>
              <a:defRPr sz="2800" b="0">
                <a:solidFill>
                  <a:schemeClr val="bg2"/>
                </a:solidFill>
              </a:defRPr>
            </a:lvl1pPr>
          </a:lstStyle>
          <a:p>
            <a:r>
              <a:rPr lang="de-DE" dirty="0" smtClean="0"/>
              <a:t>TITEL DER PRÄSENTATION, MAXIMAL 3 ZEILEN, GROSSBUCHSTABEN, ARIAL REGULAR 28 PT. PARFURM FUGIATIAM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09600" y="3240000"/>
            <a:ext cx="7668000" cy="546196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Untertitel/Beschreibung der Präsentation (optional), maximal 2 Zeilen, Arial Regular 16 </a:t>
            </a:r>
            <a:r>
              <a:rPr lang="de-DE" dirty="0" err="1" smtClean="0"/>
              <a:t>pt</a:t>
            </a:r>
            <a:r>
              <a:rPr lang="de-DE" dirty="0" smtClean="0"/>
              <a:t>. </a:t>
            </a:r>
            <a:r>
              <a:rPr lang="de-DE" dirty="0" err="1" smtClean="0"/>
              <a:t>Volupta</a:t>
            </a:r>
            <a:r>
              <a:rPr lang="de-DE" dirty="0" smtClean="0"/>
              <a:t> </a:t>
            </a:r>
            <a:r>
              <a:rPr lang="de-DE" dirty="0" err="1" smtClean="0"/>
              <a:t>aliandae</a:t>
            </a:r>
            <a:r>
              <a:rPr lang="de-DE" dirty="0" smtClean="0"/>
              <a:t> </a:t>
            </a:r>
            <a:r>
              <a:rPr lang="de-DE" dirty="0" err="1" smtClean="0"/>
              <a:t>vel</a:t>
            </a:r>
            <a:r>
              <a:rPr lang="de-DE" dirty="0" smtClean="0"/>
              <a:t> in </a:t>
            </a:r>
            <a:r>
              <a:rPr lang="de-DE" dirty="0" err="1" smtClean="0"/>
              <a:t>condur</a:t>
            </a:r>
            <a:r>
              <a:rPr lang="de-DE" dirty="0" smtClean="0"/>
              <a:t> </a:t>
            </a:r>
            <a:r>
              <a:rPr lang="de-DE" dirty="0" err="1" smtClean="0"/>
              <a:t>comnihi</a:t>
            </a:r>
            <a:r>
              <a:rPr lang="de-DE" dirty="0" smtClean="0"/>
              <a:t> </a:t>
            </a:r>
            <a:r>
              <a:rPr lang="de-DE" dirty="0" err="1" smtClean="0"/>
              <a:t>cidus</a:t>
            </a:r>
            <a:r>
              <a:rPr lang="de-DE" dirty="0" smtClean="0"/>
              <a:t> </a:t>
            </a:r>
            <a:r>
              <a:rPr lang="de-DE" dirty="0" err="1" smtClean="0"/>
              <a:t>Axima</a:t>
            </a:r>
            <a:r>
              <a:rPr lang="de-DE" dirty="0" smtClean="0"/>
              <a:t> </a:t>
            </a:r>
            <a:r>
              <a:rPr lang="de-DE" dirty="0" err="1" smtClean="0"/>
              <a:t>simagnitas</a:t>
            </a:r>
            <a:endParaRPr lang="de-DE" dirty="0" smtClean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4500576"/>
            <a:ext cx="7668000" cy="21600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600">
                <a:solidFill>
                  <a:schemeClr val="bg2"/>
                </a:solidFill>
              </a:defRPr>
            </a:lvl1pPr>
          </a:lstStyle>
          <a:p>
            <a:r>
              <a:rPr lang="de-DE" dirty="0" smtClean="0"/>
              <a:t>Vorname Nachname, Abteilung, Arial Regular, 16 </a:t>
            </a:r>
            <a:r>
              <a:rPr lang="de-DE" dirty="0" err="1" smtClean="0"/>
              <a:t>pt</a:t>
            </a:r>
            <a:endParaRPr lang="de-DE" dirty="0" smtClean="0"/>
          </a:p>
        </p:txBody>
      </p:sp>
      <p:pic>
        <p:nvPicPr>
          <p:cNvPr id="8" name="Picture 66" descr="Viega_Logo_rgb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7981157" y="280266"/>
            <a:ext cx="877035" cy="752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" name="Rectangle 18"/>
          <p:cNvSpPr txBox="1">
            <a:spLocks noChangeArrowheads="1"/>
          </p:cNvSpPr>
          <p:nvPr userDrawn="1"/>
        </p:nvSpPr>
        <p:spPr bwMode="auto">
          <a:xfrm>
            <a:off x="216000" y="4824000"/>
            <a:ext cx="648000" cy="20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defPPr>
              <a:defRPr lang="de-DE"/>
            </a:defPPr>
            <a:lvl1pPr algn="l" rtl="0" eaLnBrk="0" fontAlgn="base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700" b="0" kern="1200">
                <a:solidFill>
                  <a:srgbClr val="354248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0F282A-31E1-43CE-9791-32FD58F7BD3C}" type="datetime5">
              <a:rPr lang="de-DE" sz="9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0" fontAlgn="base" latinLnBrk="0" hangingPunct="0">
                <a:lnSpc>
                  <a:spcPct val="10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17-08-21</a:t>
            </a:fld>
            <a:endParaRPr lang="de-DE" sz="900" kern="1200" dirty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4"/>
          </p:nvPr>
        </p:nvSpPr>
        <p:spPr>
          <a:xfrm>
            <a:off x="157162" y="157163"/>
            <a:ext cx="8834437" cy="4833937"/>
          </a:xfrm>
          <a:prstGeom prst="rect">
            <a:avLst/>
          </a:prstGeom>
          <a:noFill/>
        </p:spPr>
        <p:txBody>
          <a:bodyPr anchor="t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a Viega Inhalt Bullet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210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309600" y="1007999"/>
            <a:ext cx="2718000" cy="1476000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203999" y="1008000"/>
            <a:ext cx="2718000" cy="1476000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9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084000" y="1008000"/>
            <a:ext cx="2718000" cy="1476000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309600" y="2664000"/>
            <a:ext cx="2718000" cy="1656000"/>
          </a:xfrm>
          <a:prstGeom prst="rect">
            <a:avLst/>
          </a:prstGeom>
        </p:spPr>
        <p:txBody>
          <a:bodyPr lIns="0" tIns="0" rIns="0" bIns="0"/>
          <a:lstStyle>
            <a:lvl1pPr marL="271463" indent="-271463">
              <a:defRPr/>
            </a:lvl1pPr>
            <a:lvl2pPr marL="271463" indent="-271463">
              <a:defRPr/>
            </a:lvl2pPr>
            <a:lvl3pPr marL="536575" indent="-268288">
              <a:defRPr/>
            </a:lvl3pPr>
            <a:lvl4pPr marL="804863" indent="-268288">
              <a:defRPr/>
            </a:lvl4pPr>
            <a:lvl5pPr marL="1073150" indent="-268288">
              <a:defRPr/>
            </a:lvl5pPr>
          </a:lstStyle>
          <a:p>
            <a:pPr lvl="0"/>
            <a:r>
              <a:rPr lang="de-DE" dirty="0" smtClean="0"/>
              <a:t>Stichpunkte,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</a:p>
          <a:p>
            <a:pPr lvl="3"/>
            <a:r>
              <a:rPr lang="de-DE" dirty="0" smtClean="0"/>
              <a:t>Stichpunkte, Aufzählungen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3204000" y="2664000"/>
            <a:ext cx="2718000" cy="1656000"/>
          </a:xfrm>
          <a:prstGeom prst="rect">
            <a:avLst/>
          </a:prstGeom>
        </p:spPr>
        <p:txBody>
          <a:bodyPr lIns="0" tIns="0" rIns="0" bIns="0"/>
          <a:lstStyle>
            <a:lvl1pPr marL="271463" indent="-271463">
              <a:defRPr/>
            </a:lvl1pPr>
            <a:lvl2pPr marL="271463" indent="-271463">
              <a:defRPr/>
            </a:lvl2pPr>
            <a:lvl3pPr marL="536575" indent="-268288">
              <a:defRPr/>
            </a:lvl3pPr>
            <a:lvl4pPr marL="804863" indent="-268288">
              <a:defRPr/>
            </a:lvl4pPr>
            <a:lvl5pPr marL="1073150" indent="-268288">
              <a:defRPr/>
            </a:lvl5pPr>
          </a:lstStyle>
          <a:p>
            <a:pPr lvl="0"/>
            <a:r>
              <a:rPr lang="de-DE" dirty="0" smtClean="0"/>
              <a:t>Stichpunkte,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</a:p>
          <a:p>
            <a:pPr lvl="3"/>
            <a:r>
              <a:rPr lang="de-DE" dirty="0" smtClean="0"/>
              <a:t>Stichpunkte, Aufzählungen</a:t>
            </a:r>
            <a:endParaRPr lang="de-DE" dirty="0"/>
          </a:p>
        </p:txBody>
      </p:sp>
      <p:sp>
        <p:nvSpPr>
          <p:cNvPr id="15" name="Textplatzhalt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6084000" y="2664000"/>
            <a:ext cx="2718000" cy="1656000"/>
          </a:xfrm>
          <a:prstGeom prst="rect">
            <a:avLst/>
          </a:prstGeom>
        </p:spPr>
        <p:txBody>
          <a:bodyPr lIns="0" tIns="0" rIns="0" bIns="0"/>
          <a:lstStyle>
            <a:lvl1pPr marL="271463" indent="-271463">
              <a:defRPr/>
            </a:lvl1pPr>
            <a:lvl2pPr marL="271463" indent="-271463">
              <a:defRPr/>
            </a:lvl2pPr>
            <a:lvl3pPr marL="536575" indent="-268288">
              <a:defRPr/>
            </a:lvl3pPr>
            <a:lvl4pPr marL="804863" indent="-268288">
              <a:defRPr/>
            </a:lvl4pPr>
            <a:lvl5pPr marL="1073150" indent="-268288">
              <a:defRPr/>
            </a:lvl5pPr>
          </a:lstStyle>
          <a:p>
            <a:pPr lvl="0"/>
            <a:r>
              <a:rPr lang="de-DE" dirty="0" smtClean="0"/>
              <a:t>Stichpunkte,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</a:p>
          <a:p>
            <a:pPr lvl="3"/>
            <a:r>
              <a:rPr lang="de-DE" dirty="0" smtClean="0"/>
              <a:t>Stichpunkte, Aufzählungen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b Viega Inhalt Bullet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210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309600" y="1007999"/>
            <a:ext cx="2718000" cy="1476000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203999" y="1008000"/>
            <a:ext cx="2718000" cy="1476000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9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084000" y="1008000"/>
            <a:ext cx="2718000" cy="1476000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309600" y="2664000"/>
            <a:ext cx="2718000" cy="1656000"/>
          </a:xfrm>
          <a:prstGeom prst="rect">
            <a:avLst/>
          </a:prstGeom>
        </p:spPr>
        <p:txBody>
          <a:bodyPr lIns="0" tIns="0" rIns="0" bIns="0"/>
          <a:lstStyle>
            <a:lvl1pPr marL="271463" indent="-271463">
              <a:buClr>
                <a:schemeClr val="accent2"/>
              </a:buClr>
              <a:defRPr/>
            </a:lvl1pPr>
            <a:lvl2pPr marL="271463" indent="-271463">
              <a:defRPr/>
            </a:lvl2pPr>
            <a:lvl3pPr marL="536575" indent="-268288">
              <a:buClr>
                <a:schemeClr val="accent2"/>
              </a:buClr>
              <a:defRPr/>
            </a:lvl3pPr>
            <a:lvl4pPr marL="804863" indent="-268288">
              <a:buClr>
                <a:schemeClr val="accent2"/>
              </a:buClr>
              <a:defRPr/>
            </a:lvl4pPr>
            <a:lvl5pPr marL="1073150" indent="-268288">
              <a:defRPr/>
            </a:lvl5pPr>
          </a:lstStyle>
          <a:p>
            <a:pPr lvl="0"/>
            <a:r>
              <a:rPr lang="de-DE" dirty="0" smtClean="0"/>
              <a:t>Stichpunkte,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</a:p>
          <a:p>
            <a:pPr lvl="3"/>
            <a:r>
              <a:rPr lang="de-DE" dirty="0" smtClean="0"/>
              <a:t>Stichpunkte, Aufzählungen</a:t>
            </a:r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3204000" y="2664000"/>
            <a:ext cx="2718000" cy="1656000"/>
          </a:xfrm>
          <a:prstGeom prst="rect">
            <a:avLst/>
          </a:prstGeom>
        </p:spPr>
        <p:txBody>
          <a:bodyPr lIns="0" tIns="0" rIns="0" bIns="0"/>
          <a:lstStyle>
            <a:lvl1pPr marL="271463" indent="-271463">
              <a:buClr>
                <a:schemeClr val="accent2"/>
              </a:buClr>
              <a:defRPr/>
            </a:lvl1pPr>
            <a:lvl2pPr marL="271463" indent="-271463">
              <a:defRPr/>
            </a:lvl2pPr>
            <a:lvl3pPr marL="536575" indent="-268288">
              <a:buClr>
                <a:schemeClr val="accent2"/>
              </a:buClr>
              <a:defRPr/>
            </a:lvl3pPr>
            <a:lvl4pPr marL="804863" indent="-268288">
              <a:buClr>
                <a:schemeClr val="accent2"/>
              </a:buClr>
              <a:defRPr/>
            </a:lvl4pPr>
            <a:lvl5pPr marL="1073150" indent="-268288">
              <a:defRPr/>
            </a:lvl5pPr>
          </a:lstStyle>
          <a:p>
            <a:pPr lvl="0"/>
            <a:r>
              <a:rPr lang="de-DE" dirty="0" smtClean="0"/>
              <a:t>Stichpunkte,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</a:p>
          <a:p>
            <a:pPr lvl="3"/>
            <a:r>
              <a:rPr lang="de-DE" dirty="0" smtClean="0"/>
              <a:t>Stichpunkte, Aufzählungen</a:t>
            </a:r>
          </a:p>
        </p:txBody>
      </p:sp>
      <p:sp>
        <p:nvSpPr>
          <p:cNvPr id="15" name="Textplatzhalt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6084000" y="2664000"/>
            <a:ext cx="2718000" cy="1656000"/>
          </a:xfrm>
          <a:prstGeom prst="rect">
            <a:avLst/>
          </a:prstGeom>
        </p:spPr>
        <p:txBody>
          <a:bodyPr lIns="0" tIns="0" rIns="0" bIns="0"/>
          <a:lstStyle>
            <a:lvl1pPr marL="271463" indent="-271463">
              <a:buClr>
                <a:schemeClr val="accent2"/>
              </a:buClr>
              <a:defRPr/>
            </a:lvl1pPr>
            <a:lvl2pPr marL="271463" indent="-271463">
              <a:defRPr/>
            </a:lvl2pPr>
            <a:lvl3pPr marL="536575" indent="-268288">
              <a:buClr>
                <a:schemeClr val="accent2"/>
              </a:buClr>
              <a:defRPr/>
            </a:lvl3pPr>
            <a:lvl4pPr marL="804863" indent="-268288">
              <a:buClr>
                <a:schemeClr val="accent2"/>
              </a:buClr>
              <a:defRPr/>
            </a:lvl4pPr>
            <a:lvl5pPr marL="1073150" indent="-268288">
              <a:defRPr/>
            </a:lvl5pPr>
          </a:lstStyle>
          <a:p>
            <a:pPr lvl="0"/>
            <a:r>
              <a:rPr lang="de-DE" dirty="0" smtClean="0"/>
              <a:t>Stichpunkte, Aufzählungen, </a:t>
            </a:r>
            <a:br>
              <a:rPr lang="de-DE" dirty="0" smtClean="0"/>
            </a:br>
            <a:r>
              <a:rPr lang="de-DE" dirty="0" smtClean="0"/>
              <a:t>Arial Regular 14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consectetuer</a:t>
            </a:r>
            <a:r>
              <a:rPr lang="de-DE" dirty="0" smtClean="0"/>
              <a:t> </a:t>
            </a:r>
            <a:r>
              <a:rPr lang="de-DE" dirty="0" err="1" smtClean="0"/>
              <a:t>adipiscing</a:t>
            </a:r>
            <a:r>
              <a:rPr lang="de-DE" dirty="0" smtClean="0"/>
              <a:t> </a:t>
            </a:r>
            <a:r>
              <a:rPr lang="de-DE" dirty="0" err="1" smtClean="0"/>
              <a:t>elit</a:t>
            </a:r>
            <a:r>
              <a:rPr lang="de-DE" dirty="0" smtClean="0"/>
              <a:t>. </a:t>
            </a:r>
          </a:p>
          <a:p>
            <a:pPr lvl="3"/>
            <a:r>
              <a:rPr lang="de-DE" dirty="0" smtClean="0"/>
              <a:t>Stichpunkte, Aufzählungen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c Viega Inhalt Fließ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1466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309600" y="1008000"/>
            <a:ext cx="2718000" cy="1476000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204000" y="1008000"/>
            <a:ext cx="2718000" cy="1476000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9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084000" y="1008000"/>
            <a:ext cx="2718000" cy="1476000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3204000" y="2664000"/>
            <a:ext cx="2718000" cy="216000"/>
          </a:xfrm>
          <a:prstGeom prst="rect">
            <a:avLst/>
          </a:prstGeom>
        </p:spPr>
        <p:txBody>
          <a:bodyPr lIns="0" tIns="0" rIns="0" bIns="0"/>
          <a:lstStyle>
            <a:lvl1pPr marL="271463" indent="-271463">
              <a:buNone/>
              <a:defRPr b="1" baseline="0"/>
            </a:lvl1pPr>
            <a:lvl2pPr marL="271463" indent="-271463">
              <a:defRPr/>
            </a:lvl2pPr>
          </a:lstStyle>
          <a:p>
            <a:pPr lvl="0"/>
            <a:r>
              <a:rPr lang="de-DE" dirty="0" smtClean="0"/>
              <a:t>Oder Fließtext mit Überschrift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9" hasCustomPrompt="1"/>
          </p:nvPr>
        </p:nvSpPr>
        <p:spPr>
          <a:xfrm>
            <a:off x="3204000" y="2916000"/>
            <a:ext cx="2736850" cy="1476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None/>
              <a:tabLst/>
              <a:defRPr/>
            </a:lvl1pPr>
          </a:lstStyle>
          <a:p>
            <a:pPr lvl="0"/>
            <a:r>
              <a:rPr lang="de-DE" dirty="0" smtClean="0"/>
              <a:t>Cum </a:t>
            </a:r>
            <a:r>
              <a:rPr lang="de-DE" dirty="0" err="1" smtClean="0"/>
              <a:t>sociis</a:t>
            </a:r>
            <a:r>
              <a:rPr lang="de-DE" dirty="0" smtClean="0"/>
              <a:t> </a:t>
            </a:r>
            <a:r>
              <a:rPr lang="de-DE" dirty="0" err="1" smtClean="0"/>
              <a:t>natoque</a:t>
            </a:r>
            <a:r>
              <a:rPr lang="de-DE" dirty="0" smtClean="0"/>
              <a:t> </a:t>
            </a:r>
            <a:r>
              <a:rPr lang="de-DE" dirty="0" err="1" smtClean="0"/>
              <a:t>penatibus</a:t>
            </a:r>
            <a:r>
              <a:rPr lang="de-DE" dirty="0" smtClean="0"/>
              <a:t> et </a:t>
            </a:r>
            <a:r>
              <a:rPr lang="de-DE" dirty="0" err="1" smtClean="0"/>
              <a:t>magnis</a:t>
            </a:r>
            <a:r>
              <a:rPr lang="de-DE" dirty="0" smtClean="0"/>
              <a:t> </a:t>
            </a:r>
            <a:r>
              <a:rPr lang="de-DE" dirty="0" err="1" smtClean="0"/>
              <a:t>dis</a:t>
            </a:r>
            <a:r>
              <a:rPr lang="de-DE" dirty="0" smtClean="0"/>
              <a:t> </a:t>
            </a:r>
            <a:r>
              <a:rPr lang="de-DE" dirty="0" err="1" smtClean="0"/>
              <a:t>parturient</a:t>
            </a:r>
            <a:r>
              <a:rPr lang="de-DE" dirty="0" smtClean="0"/>
              <a:t> </a:t>
            </a:r>
            <a:r>
              <a:rPr lang="de-DE" dirty="0" err="1" smtClean="0"/>
              <a:t>montes</a:t>
            </a:r>
            <a:r>
              <a:rPr lang="de-DE" dirty="0" smtClean="0"/>
              <a:t>,</a:t>
            </a:r>
            <a:br>
              <a:rPr lang="de-DE" dirty="0" smtClean="0"/>
            </a:br>
            <a:r>
              <a:rPr lang="de-DE" dirty="0" err="1" smtClean="0"/>
              <a:t>nascetur</a:t>
            </a:r>
            <a:r>
              <a:rPr lang="de-DE" dirty="0" smtClean="0"/>
              <a:t> </a:t>
            </a:r>
            <a:r>
              <a:rPr lang="de-DE" dirty="0" err="1" smtClean="0"/>
              <a:t>ridiculus</a:t>
            </a:r>
            <a:r>
              <a:rPr lang="de-DE" dirty="0" smtClean="0"/>
              <a:t> </a:t>
            </a:r>
            <a:r>
              <a:rPr lang="de-DE" dirty="0" err="1" smtClean="0"/>
              <a:t>mus</a:t>
            </a:r>
            <a:r>
              <a:rPr lang="de-DE" dirty="0" smtClean="0"/>
              <a:t>. </a:t>
            </a:r>
            <a:r>
              <a:rPr lang="de-DE" dirty="0" err="1" smtClean="0"/>
              <a:t>Donec</a:t>
            </a:r>
            <a:r>
              <a:rPr lang="de-DE" dirty="0" smtClean="0"/>
              <a:t> </a:t>
            </a:r>
            <a:r>
              <a:rPr lang="de-DE" dirty="0" err="1" smtClean="0"/>
              <a:t>quam</a:t>
            </a:r>
            <a:r>
              <a:rPr lang="de-DE" dirty="0" smtClean="0"/>
              <a:t> </a:t>
            </a:r>
            <a:r>
              <a:rPr lang="de-DE" dirty="0" err="1" smtClean="0"/>
              <a:t>felis</a:t>
            </a:r>
            <a:r>
              <a:rPr lang="de-DE" dirty="0" smtClean="0"/>
              <a:t>, </a:t>
            </a:r>
            <a:r>
              <a:rPr lang="de-DE" dirty="0" err="1" smtClean="0"/>
              <a:t>ultricies</a:t>
            </a:r>
            <a:r>
              <a:rPr lang="de-DE" dirty="0" smtClean="0"/>
              <a:t> </a:t>
            </a:r>
            <a:r>
              <a:rPr lang="de-DE" dirty="0" err="1" smtClean="0"/>
              <a:t>nec</a:t>
            </a:r>
            <a:r>
              <a:rPr lang="de-DE" dirty="0" smtClean="0"/>
              <a:t>, pellen</a:t>
            </a:r>
            <a:br>
              <a:rPr lang="de-DE" dirty="0" smtClean="0"/>
            </a:br>
            <a:r>
              <a:rPr lang="de-DE" dirty="0" err="1" smtClean="0"/>
              <a:t>tesque</a:t>
            </a:r>
            <a:r>
              <a:rPr lang="de-DE" dirty="0" smtClean="0"/>
              <a:t> </a:t>
            </a:r>
            <a:r>
              <a:rPr lang="de-DE" dirty="0" err="1" smtClean="0"/>
              <a:t>eu</a:t>
            </a:r>
            <a:r>
              <a:rPr lang="de-DE" dirty="0" smtClean="0"/>
              <a:t>, </a:t>
            </a:r>
            <a:r>
              <a:rPr lang="de-DE" dirty="0" err="1" smtClean="0"/>
              <a:t>pretium</a:t>
            </a:r>
            <a:r>
              <a:rPr lang="de-DE" dirty="0" smtClean="0"/>
              <a:t> </a:t>
            </a:r>
            <a:r>
              <a:rPr lang="de-DE" dirty="0" err="1" smtClean="0"/>
              <a:t>quis</a:t>
            </a:r>
            <a:r>
              <a:rPr lang="de-DE" dirty="0" smtClean="0"/>
              <a:t>, </a:t>
            </a:r>
            <a:r>
              <a:rPr lang="de-DE" dirty="0" err="1" smtClean="0"/>
              <a:t>sem</a:t>
            </a:r>
            <a:r>
              <a:rPr lang="de-DE" dirty="0" smtClean="0"/>
              <a:t>. </a:t>
            </a:r>
            <a:r>
              <a:rPr lang="de-DE" dirty="0" err="1" smtClean="0"/>
              <a:t>Nulla</a:t>
            </a:r>
            <a:r>
              <a:rPr lang="de-DE" dirty="0" smtClean="0"/>
              <a:t> </a:t>
            </a:r>
            <a:r>
              <a:rPr lang="de-DE" dirty="0" err="1" smtClean="0"/>
              <a:t>consequat</a:t>
            </a:r>
            <a:r>
              <a:rPr lang="de-DE" dirty="0" smtClean="0"/>
              <a:t> </a:t>
            </a:r>
            <a:r>
              <a:rPr lang="de-DE" dirty="0" err="1" smtClean="0"/>
              <a:t>massa</a:t>
            </a:r>
            <a:r>
              <a:rPr lang="de-DE" dirty="0" smtClean="0"/>
              <a:t> </a:t>
            </a:r>
            <a:r>
              <a:rPr lang="de-DE" dirty="0" err="1" smtClean="0"/>
              <a:t>quis</a:t>
            </a:r>
            <a:r>
              <a:rPr lang="de-DE" dirty="0" smtClean="0"/>
              <a:t> </a:t>
            </a:r>
            <a:r>
              <a:rPr lang="de-DE" dirty="0" err="1" smtClean="0"/>
              <a:t>enim</a:t>
            </a:r>
            <a:r>
              <a:rPr lang="de-DE" dirty="0" smtClean="0"/>
              <a:t>. </a:t>
            </a:r>
            <a:r>
              <a:rPr lang="de-DE" dirty="0" err="1" smtClean="0"/>
              <a:t>Donec</a:t>
            </a:r>
            <a:r>
              <a:rPr lang="de-DE" dirty="0" smtClean="0"/>
              <a:t> </a:t>
            </a:r>
            <a:r>
              <a:rPr lang="de-DE" dirty="0" err="1" smtClean="0"/>
              <a:t>pede</a:t>
            </a:r>
            <a:r>
              <a:rPr lang="de-DE" dirty="0" smtClean="0"/>
              <a:t> </a:t>
            </a:r>
            <a:r>
              <a:rPr lang="de-DE" dirty="0" err="1" smtClean="0"/>
              <a:t>justo</a:t>
            </a:r>
            <a:r>
              <a:rPr lang="de-DE" dirty="0" smtClean="0"/>
              <a:t>, </a:t>
            </a:r>
            <a:r>
              <a:rPr lang="de-DE" dirty="0" err="1" smtClean="0"/>
              <a:t>fringilla</a:t>
            </a:r>
            <a:r>
              <a:rPr lang="de-DE" dirty="0" smtClean="0"/>
              <a:t> </a:t>
            </a:r>
            <a:r>
              <a:rPr lang="de-DE" dirty="0" err="1" smtClean="0"/>
              <a:t>vel</a:t>
            </a:r>
            <a:endParaRPr lang="de-DE" dirty="0"/>
          </a:p>
        </p:txBody>
      </p:sp>
      <p:sp>
        <p:nvSpPr>
          <p:cNvPr id="14" name="Textplatzhalt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09600" y="2664000"/>
            <a:ext cx="2718000" cy="216000"/>
          </a:xfrm>
          <a:prstGeom prst="rect">
            <a:avLst/>
          </a:prstGeom>
        </p:spPr>
        <p:txBody>
          <a:bodyPr lIns="0" tIns="0" rIns="0" bIns="0"/>
          <a:lstStyle>
            <a:lvl1pPr marL="271463" indent="-271463">
              <a:buNone/>
              <a:defRPr b="1" baseline="0"/>
            </a:lvl1pPr>
            <a:lvl2pPr marL="271463" indent="-271463">
              <a:defRPr/>
            </a:lvl2pPr>
          </a:lstStyle>
          <a:p>
            <a:pPr lvl="0"/>
            <a:r>
              <a:rPr lang="de-DE" dirty="0" smtClean="0"/>
              <a:t>Oder Fließtext mit Überschrift</a:t>
            </a:r>
          </a:p>
        </p:txBody>
      </p:sp>
      <p:sp>
        <p:nvSpPr>
          <p:cNvPr id="17" name="Textplatzhalter 14"/>
          <p:cNvSpPr>
            <a:spLocks noGrp="1"/>
          </p:cNvSpPr>
          <p:nvPr>
            <p:ph type="body" sz="quarter" idx="21" hasCustomPrompt="1"/>
          </p:nvPr>
        </p:nvSpPr>
        <p:spPr>
          <a:xfrm>
            <a:off x="309600" y="2916000"/>
            <a:ext cx="2718000" cy="1476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None/>
              <a:tabLst/>
              <a:defRPr/>
            </a:lvl1pPr>
          </a:lstStyle>
          <a:p>
            <a:pPr lvl="0"/>
            <a:r>
              <a:rPr lang="de-DE" dirty="0" smtClean="0"/>
              <a:t>Cum </a:t>
            </a:r>
            <a:r>
              <a:rPr lang="de-DE" dirty="0" err="1" smtClean="0"/>
              <a:t>sociis</a:t>
            </a:r>
            <a:r>
              <a:rPr lang="de-DE" dirty="0" smtClean="0"/>
              <a:t> </a:t>
            </a:r>
            <a:r>
              <a:rPr lang="de-DE" dirty="0" err="1" smtClean="0"/>
              <a:t>natoque</a:t>
            </a:r>
            <a:r>
              <a:rPr lang="de-DE" dirty="0" smtClean="0"/>
              <a:t> </a:t>
            </a:r>
            <a:r>
              <a:rPr lang="de-DE" dirty="0" err="1" smtClean="0"/>
              <a:t>penatibus</a:t>
            </a:r>
            <a:r>
              <a:rPr lang="de-DE" dirty="0" smtClean="0"/>
              <a:t> et </a:t>
            </a:r>
            <a:r>
              <a:rPr lang="de-DE" dirty="0" err="1" smtClean="0"/>
              <a:t>magnis</a:t>
            </a:r>
            <a:r>
              <a:rPr lang="de-DE" dirty="0" smtClean="0"/>
              <a:t> </a:t>
            </a:r>
            <a:r>
              <a:rPr lang="de-DE" dirty="0" err="1" smtClean="0"/>
              <a:t>dis</a:t>
            </a:r>
            <a:r>
              <a:rPr lang="de-DE" dirty="0" smtClean="0"/>
              <a:t> </a:t>
            </a:r>
            <a:r>
              <a:rPr lang="de-DE" dirty="0" err="1" smtClean="0"/>
              <a:t>parturient</a:t>
            </a:r>
            <a:r>
              <a:rPr lang="de-DE" dirty="0" smtClean="0"/>
              <a:t> </a:t>
            </a:r>
            <a:r>
              <a:rPr lang="de-DE" dirty="0" err="1" smtClean="0"/>
              <a:t>montes</a:t>
            </a:r>
            <a:r>
              <a:rPr lang="de-DE" dirty="0" smtClean="0"/>
              <a:t>,</a:t>
            </a:r>
            <a:br>
              <a:rPr lang="de-DE" dirty="0" smtClean="0"/>
            </a:br>
            <a:r>
              <a:rPr lang="de-DE" dirty="0" err="1" smtClean="0"/>
              <a:t>nascetur</a:t>
            </a:r>
            <a:r>
              <a:rPr lang="de-DE" dirty="0" smtClean="0"/>
              <a:t> </a:t>
            </a:r>
            <a:r>
              <a:rPr lang="de-DE" dirty="0" err="1" smtClean="0"/>
              <a:t>ridiculus</a:t>
            </a:r>
            <a:r>
              <a:rPr lang="de-DE" dirty="0" smtClean="0"/>
              <a:t> </a:t>
            </a:r>
            <a:r>
              <a:rPr lang="de-DE" dirty="0" err="1" smtClean="0"/>
              <a:t>mus</a:t>
            </a:r>
            <a:r>
              <a:rPr lang="de-DE" dirty="0" smtClean="0"/>
              <a:t>. </a:t>
            </a:r>
            <a:r>
              <a:rPr lang="de-DE" dirty="0" err="1" smtClean="0"/>
              <a:t>Donec</a:t>
            </a:r>
            <a:r>
              <a:rPr lang="de-DE" dirty="0" smtClean="0"/>
              <a:t> </a:t>
            </a:r>
            <a:r>
              <a:rPr lang="de-DE" dirty="0" err="1" smtClean="0"/>
              <a:t>quam</a:t>
            </a:r>
            <a:r>
              <a:rPr lang="de-DE" dirty="0" smtClean="0"/>
              <a:t> </a:t>
            </a:r>
            <a:r>
              <a:rPr lang="de-DE" dirty="0" err="1" smtClean="0"/>
              <a:t>felis</a:t>
            </a:r>
            <a:r>
              <a:rPr lang="de-DE" dirty="0" smtClean="0"/>
              <a:t>, </a:t>
            </a:r>
            <a:r>
              <a:rPr lang="de-DE" dirty="0" err="1" smtClean="0"/>
              <a:t>ultricies</a:t>
            </a:r>
            <a:r>
              <a:rPr lang="de-DE" dirty="0" smtClean="0"/>
              <a:t> </a:t>
            </a:r>
            <a:r>
              <a:rPr lang="de-DE" dirty="0" err="1" smtClean="0"/>
              <a:t>nec</a:t>
            </a:r>
            <a:r>
              <a:rPr lang="de-DE" dirty="0" smtClean="0"/>
              <a:t>, pellen</a:t>
            </a:r>
            <a:br>
              <a:rPr lang="de-DE" dirty="0" smtClean="0"/>
            </a:br>
            <a:r>
              <a:rPr lang="de-DE" dirty="0" err="1" smtClean="0"/>
              <a:t>tesque</a:t>
            </a:r>
            <a:r>
              <a:rPr lang="de-DE" dirty="0" smtClean="0"/>
              <a:t> </a:t>
            </a:r>
            <a:r>
              <a:rPr lang="de-DE" dirty="0" err="1" smtClean="0"/>
              <a:t>eu</a:t>
            </a:r>
            <a:r>
              <a:rPr lang="de-DE" dirty="0" smtClean="0"/>
              <a:t>, </a:t>
            </a:r>
            <a:r>
              <a:rPr lang="de-DE" dirty="0" err="1" smtClean="0"/>
              <a:t>pretium</a:t>
            </a:r>
            <a:r>
              <a:rPr lang="de-DE" dirty="0" smtClean="0"/>
              <a:t> </a:t>
            </a:r>
            <a:r>
              <a:rPr lang="de-DE" dirty="0" err="1" smtClean="0"/>
              <a:t>quis</a:t>
            </a:r>
            <a:r>
              <a:rPr lang="de-DE" dirty="0" smtClean="0"/>
              <a:t>, </a:t>
            </a:r>
            <a:r>
              <a:rPr lang="de-DE" dirty="0" err="1" smtClean="0"/>
              <a:t>sem</a:t>
            </a:r>
            <a:r>
              <a:rPr lang="de-DE" dirty="0" smtClean="0"/>
              <a:t>. </a:t>
            </a:r>
            <a:r>
              <a:rPr lang="de-DE" dirty="0" err="1" smtClean="0"/>
              <a:t>Nulla</a:t>
            </a:r>
            <a:r>
              <a:rPr lang="de-DE" dirty="0" smtClean="0"/>
              <a:t> </a:t>
            </a:r>
            <a:r>
              <a:rPr lang="de-DE" dirty="0" err="1" smtClean="0"/>
              <a:t>consequat</a:t>
            </a:r>
            <a:r>
              <a:rPr lang="de-DE" dirty="0" smtClean="0"/>
              <a:t> </a:t>
            </a:r>
            <a:r>
              <a:rPr lang="de-DE" dirty="0" err="1" smtClean="0"/>
              <a:t>massa</a:t>
            </a:r>
            <a:r>
              <a:rPr lang="de-DE" dirty="0" smtClean="0"/>
              <a:t> </a:t>
            </a:r>
            <a:r>
              <a:rPr lang="de-DE" dirty="0" err="1" smtClean="0"/>
              <a:t>quis</a:t>
            </a:r>
            <a:r>
              <a:rPr lang="de-DE" dirty="0" smtClean="0"/>
              <a:t> </a:t>
            </a:r>
            <a:r>
              <a:rPr lang="de-DE" dirty="0" err="1" smtClean="0"/>
              <a:t>enim</a:t>
            </a:r>
            <a:r>
              <a:rPr lang="de-DE" dirty="0" smtClean="0"/>
              <a:t>. </a:t>
            </a:r>
            <a:r>
              <a:rPr lang="de-DE" dirty="0" err="1" smtClean="0"/>
              <a:t>Donec</a:t>
            </a:r>
            <a:r>
              <a:rPr lang="de-DE" dirty="0" smtClean="0"/>
              <a:t> </a:t>
            </a:r>
            <a:r>
              <a:rPr lang="de-DE" dirty="0" err="1" smtClean="0"/>
              <a:t>pede</a:t>
            </a:r>
            <a:r>
              <a:rPr lang="de-DE" dirty="0" smtClean="0"/>
              <a:t> </a:t>
            </a:r>
            <a:r>
              <a:rPr lang="de-DE" dirty="0" err="1" smtClean="0"/>
              <a:t>justo</a:t>
            </a:r>
            <a:r>
              <a:rPr lang="de-DE" dirty="0" smtClean="0"/>
              <a:t>, </a:t>
            </a:r>
            <a:r>
              <a:rPr lang="de-DE" dirty="0" err="1" smtClean="0"/>
              <a:t>fringilla</a:t>
            </a:r>
            <a:r>
              <a:rPr lang="de-DE" dirty="0" smtClean="0"/>
              <a:t> </a:t>
            </a:r>
            <a:r>
              <a:rPr lang="de-DE" dirty="0" err="1" smtClean="0"/>
              <a:t>vel</a:t>
            </a:r>
            <a:endParaRPr lang="de-DE" dirty="0"/>
          </a:p>
        </p:txBody>
      </p:sp>
      <p:sp>
        <p:nvSpPr>
          <p:cNvPr id="18" name="Textplatzhalt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6084000" y="2664000"/>
            <a:ext cx="2718000" cy="216000"/>
          </a:xfrm>
          <a:prstGeom prst="rect">
            <a:avLst/>
          </a:prstGeom>
        </p:spPr>
        <p:txBody>
          <a:bodyPr lIns="0" tIns="0" rIns="0" bIns="0"/>
          <a:lstStyle>
            <a:lvl1pPr marL="271463" indent="-271463">
              <a:buNone/>
              <a:defRPr b="1" baseline="0"/>
            </a:lvl1pPr>
            <a:lvl2pPr marL="271463" indent="-271463">
              <a:defRPr/>
            </a:lvl2pPr>
          </a:lstStyle>
          <a:p>
            <a:pPr lvl="0"/>
            <a:r>
              <a:rPr lang="de-DE" dirty="0" smtClean="0"/>
              <a:t>Oder Fließtext mit Überschrift</a:t>
            </a:r>
          </a:p>
        </p:txBody>
      </p:sp>
      <p:sp>
        <p:nvSpPr>
          <p:cNvPr id="19" name="Textplatzhalter 14"/>
          <p:cNvSpPr>
            <a:spLocks noGrp="1"/>
          </p:cNvSpPr>
          <p:nvPr>
            <p:ph type="body" sz="quarter" idx="23" hasCustomPrompt="1"/>
          </p:nvPr>
        </p:nvSpPr>
        <p:spPr>
          <a:xfrm>
            <a:off x="6084000" y="2916000"/>
            <a:ext cx="2736850" cy="1476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130000"/>
              <a:buFont typeface="Arial" pitchFamily="34" charset="0"/>
              <a:buNone/>
              <a:tabLst/>
              <a:defRPr/>
            </a:lvl1pPr>
          </a:lstStyle>
          <a:p>
            <a:pPr lvl="0"/>
            <a:r>
              <a:rPr lang="de-DE" dirty="0" smtClean="0"/>
              <a:t>Cum </a:t>
            </a:r>
            <a:r>
              <a:rPr lang="de-DE" dirty="0" err="1" smtClean="0"/>
              <a:t>sociis</a:t>
            </a:r>
            <a:r>
              <a:rPr lang="de-DE" dirty="0" smtClean="0"/>
              <a:t> </a:t>
            </a:r>
            <a:r>
              <a:rPr lang="de-DE" dirty="0" err="1" smtClean="0"/>
              <a:t>natoque</a:t>
            </a:r>
            <a:r>
              <a:rPr lang="de-DE" dirty="0" smtClean="0"/>
              <a:t> </a:t>
            </a:r>
            <a:r>
              <a:rPr lang="de-DE" dirty="0" err="1" smtClean="0"/>
              <a:t>penatibus</a:t>
            </a:r>
            <a:r>
              <a:rPr lang="de-DE" dirty="0" smtClean="0"/>
              <a:t> et </a:t>
            </a:r>
            <a:r>
              <a:rPr lang="de-DE" dirty="0" err="1" smtClean="0"/>
              <a:t>magnis</a:t>
            </a:r>
            <a:r>
              <a:rPr lang="de-DE" dirty="0" smtClean="0"/>
              <a:t> </a:t>
            </a:r>
            <a:r>
              <a:rPr lang="de-DE" dirty="0" err="1" smtClean="0"/>
              <a:t>dis</a:t>
            </a:r>
            <a:r>
              <a:rPr lang="de-DE" dirty="0" smtClean="0"/>
              <a:t> </a:t>
            </a:r>
            <a:r>
              <a:rPr lang="de-DE" dirty="0" err="1" smtClean="0"/>
              <a:t>parturient</a:t>
            </a:r>
            <a:r>
              <a:rPr lang="de-DE" dirty="0" smtClean="0"/>
              <a:t> </a:t>
            </a:r>
            <a:r>
              <a:rPr lang="de-DE" dirty="0" err="1" smtClean="0"/>
              <a:t>montes</a:t>
            </a:r>
            <a:r>
              <a:rPr lang="de-DE" dirty="0" smtClean="0"/>
              <a:t>,</a:t>
            </a:r>
            <a:br>
              <a:rPr lang="de-DE" dirty="0" smtClean="0"/>
            </a:br>
            <a:r>
              <a:rPr lang="de-DE" dirty="0" err="1" smtClean="0"/>
              <a:t>nascetur</a:t>
            </a:r>
            <a:r>
              <a:rPr lang="de-DE" dirty="0" smtClean="0"/>
              <a:t> </a:t>
            </a:r>
            <a:r>
              <a:rPr lang="de-DE" dirty="0" err="1" smtClean="0"/>
              <a:t>ridiculus</a:t>
            </a:r>
            <a:r>
              <a:rPr lang="de-DE" dirty="0" smtClean="0"/>
              <a:t> </a:t>
            </a:r>
            <a:r>
              <a:rPr lang="de-DE" dirty="0" err="1" smtClean="0"/>
              <a:t>mus</a:t>
            </a:r>
            <a:r>
              <a:rPr lang="de-DE" dirty="0" smtClean="0"/>
              <a:t>. </a:t>
            </a:r>
            <a:r>
              <a:rPr lang="de-DE" dirty="0" err="1" smtClean="0"/>
              <a:t>Donec</a:t>
            </a:r>
            <a:r>
              <a:rPr lang="de-DE" dirty="0" smtClean="0"/>
              <a:t> </a:t>
            </a:r>
            <a:r>
              <a:rPr lang="de-DE" dirty="0" err="1" smtClean="0"/>
              <a:t>quam</a:t>
            </a:r>
            <a:r>
              <a:rPr lang="de-DE" dirty="0" smtClean="0"/>
              <a:t> </a:t>
            </a:r>
            <a:r>
              <a:rPr lang="de-DE" dirty="0" err="1" smtClean="0"/>
              <a:t>felis</a:t>
            </a:r>
            <a:r>
              <a:rPr lang="de-DE" dirty="0" smtClean="0"/>
              <a:t>, </a:t>
            </a:r>
            <a:r>
              <a:rPr lang="de-DE" dirty="0" err="1" smtClean="0"/>
              <a:t>ultricies</a:t>
            </a:r>
            <a:r>
              <a:rPr lang="de-DE" dirty="0" smtClean="0"/>
              <a:t> </a:t>
            </a:r>
            <a:r>
              <a:rPr lang="de-DE" dirty="0" err="1" smtClean="0"/>
              <a:t>nec</a:t>
            </a:r>
            <a:r>
              <a:rPr lang="de-DE" dirty="0" smtClean="0"/>
              <a:t>, pellen</a:t>
            </a:r>
            <a:br>
              <a:rPr lang="de-DE" dirty="0" smtClean="0"/>
            </a:br>
            <a:r>
              <a:rPr lang="de-DE" dirty="0" err="1" smtClean="0"/>
              <a:t>tesque</a:t>
            </a:r>
            <a:r>
              <a:rPr lang="de-DE" dirty="0" smtClean="0"/>
              <a:t> </a:t>
            </a:r>
            <a:r>
              <a:rPr lang="de-DE" dirty="0" err="1" smtClean="0"/>
              <a:t>eu</a:t>
            </a:r>
            <a:r>
              <a:rPr lang="de-DE" dirty="0" smtClean="0"/>
              <a:t>, </a:t>
            </a:r>
            <a:r>
              <a:rPr lang="de-DE" dirty="0" err="1" smtClean="0"/>
              <a:t>pretium</a:t>
            </a:r>
            <a:r>
              <a:rPr lang="de-DE" dirty="0" smtClean="0"/>
              <a:t> </a:t>
            </a:r>
            <a:r>
              <a:rPr lang="de-DE" dirty="0" err="1" smtClean="0"/>
              <a:t>quis</a:t>
            </a:r>
            <a:r>
              <a:rPr lang="de-DE" dirty="0" smtClean="0"/>
              <a:t>, </a:t>
            </a:r>
            <a:r>
              <a:rPr lang="de-DE" dirty="0" err="1" smtClean="0"/>
              <a:t>sem</a:t>
            </a:r>
            <a:r>
              <a:rPr lang="de-DE" dirty="0" smtClean="0"/>
              <a:t>. </a:t>
            </a:r>
            <a:r>
              <a:rPr lang="de-DE" dirty="0" err="1" smtClean="0"/>
              <a:t>Nulla</a:t>
            </a:r>
            <a:r>
              <a:rPr lang="de-DE" dirty="0" smtClean="0"/>
              <a:t> </a:t>
            </a:r>
            <a:r>
              <a:rPr lang="de-DE" dirty="0" err="1" smtClean="0"/>
              <a:t>consequat</a:t>
            </a:r>
            <a:r>
              <a:rPr lang="de-DE" dirty="0" smtClean="0"/>
              <a:t> </a:t>
            </a:r>
            <a:r>
              <a:rPr lang="de-DE" dirty="0" err="1" smtClean="0"/>
              <a:t>massa</a:t>
            </a:r>
            <a:r>
              <a:rPr lang="de-DE" dirty="0" smtClean="0"/>
              <a:t> </a:t>
            </a:r>
            <a:r>
              <a:rPr lang="de-DE" dirty="0" err="1" smtClean="0"/>
              <a:t>quis</a:t>
            </a:r>
            <a:r>
              <a:rPr lang="de-DE" dirty="0" smtClean="0"/>
              <a:t> </a:t>
            </a:r>
            <a:r>
              <a:rPr lang="de-DE" dirty="0" err="1" smtClean="0"/>
              <a:t>enim</a:t>
            </a:r>
            <a:r>
              <a:rPr lang="de-DE" dirty="0" smtClean="0"/>
              <a:t>. </a:t>
            </a:r>
            <a:r>
              <a:rPr lang="de-DE" dirty="0" err="1" smtClean="0"/>
              <a:t>Donec</a:t>
            </a:r>
            <a:r>
              <a:rPr lang="de-DE" dirty="0" smtClean="0"/>
              <a:t> </a:t>
            </a:r>
            <a:r>
              <a:rPr lang="de-DE" dirty="0" err="1" smtClean="0"/>
              <a:t>pede</a:t>
            </a:r>
            <a:r>
              <a:rPr lang="de-DE" dirty="0" smtClean="0"/>
              <a:t> </a:t>
            </a:r>
            <a:r>
              <a:rPr lang="de-DE" dirty="0" err="1" smtClean="0"/>
              <a:t>justo</a:t>
            </a:r>
            <a:r>
              <a:rPr lang="de-DE" dirty="0" smtClean="0"/>
              <a:t>, </a:t>
            </a:r>
            <a:r>
              <a:rPr lang="de-DE" dirty="0" err="1" smtClean="0"/>
              <a:t>fringilla</a:t>
            </a:r>
            <a:r>
              <a:rPr lang="de-DE" dirty="0" smtClean="0"/>
              <a:t> </a:t>
            </a:r>
            <a:r>
              <a:rPr lang="de-DE" dirty="0" err="1" smtClean="0"/>
              <a:t>vel</a:t>
            </a:r>
            <a:endParaRPr lang="de-DE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 Viega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2858"/>
            <a:ext cx="8532000" cy="615600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 b="1"/>
            </a:lvl1pPr>
          </a:lstStyle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41" name="Textplatzhalter 40"/>
          <p:cNvSpPr>
            <a:spLocks noGrp="1"/>
          </p:cNvSpPr>
          <p:nvPr>
            <p:ph type="body" sz="quarter" idx="32" hasCustomPrompt="1"/>
          </p:nvPr>
        </p:nvSpPr>
        <p:spPr>
          <a:xfrm>
            <a:off x="309600" y="1350000"/>
            <a:ext cx="1243031" cy="3024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ts val="16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de-DE" sz="1400" b="0" i="0" baseline="0" smtClean="0"/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Fließtext klein,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Arial Regular,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14 </a:t>
            </a:r>
            <a:r>
              <a:rPr lang="de-DE" dirty="0" err="1" smtClean="0"/>
              <a:t>pt</a:t>
            </a:r>
            <a:endParaRPr lang="de-DE" dirty="0"/>
          </a:p>
        </p:txBody>
      </p:sp>
      <p:sp>
        <p:nvSpPr>
          <p:cNvPr id="13" name="Textplatzhalter 40"/>
          <p:cNvSpPr>
            <a:spLocks noGrp="1"/>
          </p:cNvSpPr>
          <p:nvPr>
            <p:ph type="body" sz="quarter" idx="33" hasCustomPrompt="1"/>
          </p:nvPr>
        </p:nvSpPr>
        <p:spPr>
          <a:xfrm>
            <a:off x="1791344" y="1350000"/>
            <a:ext cx="1264594" cy="3024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ts val="16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de-DE" sz="1400" b="0" i="0" baseline="0" smtClean="0"/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Fließtext klein,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Arial Regular,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14 </a:t>
            </a:r>
            <a:r>
              <a:rPr lang="de-DE" dirty="0" err="1" smtClean="0"/>
              <a:t>pt</a:t>
            </a:r>
            <a:endParaRPr lang="de-DE" dirty="0"/>
          </a:p>
        </p:txBody>
      </p:sp>
      <p:sp>
        <p:nvSpPr>
          <p:cNvPr id="16" name="Textplatzhalter 40"/>
          <p:cNvSpPr>
            <a:spLocks noGrp="1"/>
          </p:cNvSpPr>
          <p:nvPr>
            <p:ph type="body" sz="quarter" idx="34" hasCustomPrompt="1"/>
          </p:nvPr>
        </p:nvSpPr>
        <p:spPr>
          <a:xfrm>
            <a:off x="3206750" y="1350000"/>
            <a:ext cx="1264594" cy="3024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ts val="16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de-DE" sz="1400" b="0" i="0" baseline="0" smtClean="0"/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Fließtext klein,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Arial Regular,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14 </a:t>
            </a:r>
            <a:r>
              <a:rPr lang="de-DE" dirty="0" err="1" smtClean="0"/>
              <a:t>pt</a:t>
            </a:r>
            <a:endParaRPr lang="de-DE" dirty="0"/>
          </a:p>
        </p:txBody>
      </p:sp>
      <p:sp>
        <p:nvSpPr>
          <p:cNvPr id="17" name="Textplatzhalter 40"/>
          <p:cNvSpPr>
            <a:spLocks noGrp="1"/>
          </p:cNvSpPr>
          <p:nvPr>
            <p:ph type="body" sz="quarter" idx="35" hasCustomPrompt="1"/>
          </p:nvPr>
        </p:nvSpPr>
        <p:spPr>
          <a:xfrm>
            <a:off x="4665381" y="1350000"/>
            <a:ext cx="1264594" cy="3024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ts val="16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de-DE" sz="1400" b="0" i="0" baseline="0" smtClean="0"/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Fließtext klein,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Arial Regular,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14 </a:t>
            </a:r>
            <a:r>
              <a:rPr lang="de-DE" dirty="0" err="1" smtClean="0"/>
              <a:t>pt</a:t>
            </a:r>
            <a:endParaRPr lang="de-DE" dirty="0"/>
          </a:p>
        </p:txBody>
      </p:sp>
      <p:sp>
        <p:nvSpPr>
          <p:cNvPr id="18" name="Textplatzhalter 40"/>
          <p:cNvSpPr>
            <a:spLocks noGrp="1"/>
          </p:cNvSpPr>
          <p:nvPr>
            <p:ph type="body" sz="quarter" idx="36" hasCustomPrompt="1"/>
          </p:nvPr>
        </p:nvSpPr>
        <p:spPr>
          <a:xfrm>
            <a:off x="6097588" y="1350000"/>
            <a:ext cx="1264594" cy="3024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ts val="16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de-DE" sz="1400" b="0" i="0" baseline="0" smtClean="0"/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Fließtext klein,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Arial Regular,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14 </a:t>
            </a:r>
            <a:r>
              <a:rPr lang="de-DE" dirty="0" err="1" smtClean="0"/>
              <a:t>pt</a:t>
            </a:r>
            <a:endParaRPr lang="de-DE" dirty="0"/>
          </a:p>
        </p:txBody>
      </p:sp>
      <p:sp>
        <p:nvSpPr>
          <p:cNvPr id="19" name="Textplatzhalter 40"/>
          <p:cNvSpPr>
            <a:spLocks noGrp="1"/>
          </p:cNvSpPr>
          <p:nvPr>
            <p:ph type="body" sz="quarter" idx="37" hasCustomPrompt="1"/>
          </p:nvPr>
        </p:nvSpPr>
        <p:spPr>
          <a:xfrm>
            <a:off x="7556219" y="1350000"/>
            <a:ext cx="1224000" cy="3024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ts val="16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lang="de-DE" sz="1400" b="0" i="0" baseline="0" smtClean="0"/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Fließtext klein,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Arial Regular,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14 </a:t>
            </a:r>
            <a:r>
              <a:rPr lang="de-DE" dirty="0" err="1" smtClean="0"/>
              <a:t>pt</a:t>
            </a:r>
            <a:endParaRPr lang="de-DE" dirty="0"/>
          </a:p>
        </p:txBody>
      </p:sp>
      <p:sp>
        <p:nvSpPr>
          <p:cNvPr id="20" name="Eingekerbter Richtungspfeil 19"/>
          <p:cNvSpPr/>
          <p:nvPr userDrawn="1"/>
        </p:nvSpPr>
        <p:spPr>
          <a:xfrm>
            <a:off x="1365809" y="913210"/>
            <a:ext cx="358815" cy="293451"/>
          </a:xfrm>
          <a:prstGeom prst="chevron">
            <a:avLst/>
          </a:prstGeom>
          <a:solidFill>
            <a:schemeClr val="bg1"/>
          </a:solidFill>
          <a:ln w="31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1" name="Eingekerbter Richtungspfeil 20"/>
          <p:cNvSpPr/>
          <p:nvPr userDrawn="1"/>
        </p:nvSpPr>
        <p:spPr>
          <a:xfrm>
            <a:off x="2801299" y="913210"/>
            <a:ext cx="358815" cy="293451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2" name="Eingekerbter Richtungspfeil 21"/>
          <p:cNvSpPr/>
          <p:nvPr userDrawn="1"/>
        </p:nvSpPr>
        <p:spPr>
          <a:xfrm>
            <a:off x="4243484" y="913210"/>
            <a:ext cx="358815" cy="293451"/>
          </a:xfrm>
          <a:prstGeom prst="chevr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3" name="Eingekerbter Richtungspfeil 22"/>
          <p:cNvSpPr/>
          <p:nvPr userDrawn="1"/>
        </p:nvSpPr>
        <p:spPr>
          <a:xfrm>
            <a:off x="5586374" y="913210"/>
            <a:ext cx="358815" cy="293451"/>
          </a:xfrm>
          <a:prstGeom prst="chevr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4" name="Eingekerbter Richtungspfeil 23"/>
          <p:cNvSpPr/>
          <p:nvPr userDrawn="1"/>
        </p:nvSpPr>
        <p:spPr>
          <a:xfrm>
            <a:off x="7137496" y="913210"/>
            <a:ext cx="358815" cy="293451"/>
          </a:xfrm>
          <a:prstGeom prst="chevr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5" name="Eingekerbter Richtungspfeil 24"/>
          <p:cNvSpPr/>
          <p:nvPr userDrawn="1"/>
        </p:nvSpPr>
        <p:spPr>
          <a:xfrm>
            <a:off x="8480386" y="913210"/>
            <a:ext cx="358815" cy="293451"/>
          </a:xfrm>
          <a:prstGeom prst="chevr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38" hasCustomPrompt="1"/>
          </p:nvPr>
        </p:nvSpPr>
        <p:spPr>
          <a:xfrm>
            <a:off x="309600" y="913210"/>
            <a:ext cx="1055687" cy="292894"/>
          </a:xfrm>
          <a:prstGeom prst="rect">
            <a:avLst/>
          </a:prstGeom>
        </p:spPr>
        <p:txBody>
          <a:bodyPr lIns="0" tIns="0" rIns="0" bIns="0" anchor="ctr"/>
          <a:lstStyle>
            <a:lvl1pPr>
              <a:buNone/>
              <a:defRPr sz="1600"/>
            </a:lvl1pPr>
          </a:lstStyle>
          <a:p>
            <a:pPr lvl="0"/>
            <a:r>
              <a:rPr lang="de-DE" sz="1400" dirty="0" smtClean="0"/>
              <a:t>STEP 1</a:t>
            </a:r>
            <a:endParaRPr lang="de-DE" dirty="0"/>
          </a:p>
        </p:txBody>
      </p:sp>
      <p:sp>
        <p:nvSpPr>
          <p:cNvPr id="28" name="Textplatzhalter 26"/>
          <p:cNvSpPr>
            <a:spLocks noGrp="1"/>
          </p:cNvSpPr>
          <p:nvPr>
            <p:ph type="body" sz="quarter" idx="39" hasCustomPrompt="1"/>
          </p:nvPr>
        </p:nvSpPr>
        <p:spPr>
          <a:xfrm>
            <a:off x="1804627" y="913210"/>
            <a:ext cx="973297" cy="292894"/>
          </a:xfrm>
          <a:prstGeom prst="rect">
            <a:avLst/>
          </a:prstGeom>
        </p:spPr>
        <p:txBody>
          <a:bodyPr lIns="0" tIns="0" rIns="0" bIns="0" anchor="ctr"/>
          <a:lstStyle>
            <a:lvl1pPr>
              <a:buNone/>
              <a:defRPr sz="1600"/>
            </a:lvl1pPr>
          </a:lstStyle>
          <a:p>
            <a:pPr lvl="0"/>
            <a:r>
              <a:rPr lang="de-DE" sz="1400" dirty="0" smtClean="0"/>
              <a:t>STEP 2</a:t>
            </a:r>
            <a:endParaRPr lang="de-DE" dirty="0"/>
          </a:p>
        </p:txBody>
      </p:sp>
      <p:sp>
        <p:nvSpPr>
          <p:cNvPr id="29" name="Textplatzhalter 26"/>
          <p:cNvSpPr>
            <a:spLocks noGrp="1"/>
          </p:cNvSpPr>
          <p:nvPr>
            <p:ph type="body" sz="quarter" idx="40" hasCustomPrompt="1"/>
          </p:nvPr>
        </p:nvSpPr>
        <p:spPr>
          <a:xfrm>
            <a:off x="3206751" y="913210"/>
            <a:ext cx="1055687" cy="292894"/>
          </a:xfrm>
          <a:prstGeom prst="rect">
            <a:avLst/>
          </a:prstGeom>
        </p:spPr>
        <p:txBody>
          <a:bodyPr lIns="0" tIns="0" rIns="0" bIns="0" anchor="ctr"/>
          <a:lstStyle>
            <a:lvl1pPr>
              <a:buNone/>
              <a:defRPr sz="1600"/>
            </a:lvl1pPr>
          </a:lstStyle>
          <a:p>
            <a:pPr lvl="0"/>
            <a:r>
              <a:rPr lang="de-DE" sz="1400" dirty="0" smtClean="0"/>
              <a:t>STEP 3</a:t>
            </a:r>
            <a:endParaRPr lang="de-DE" dirty="0"/>
          </a:p>
        </p:txBody>
      </p:sp>
      <p:sp>
        <p:nvSpPr>
          <p:cNvPr id="30" name="Textplatzhalter 26"/>
          <p:cNvSpPr>
            <a:spLocks noGrp="1"/>
          </p:cNvSpPr>
          <p:nvPr>
            <p:ph type="body" sz="quarter" idx="41" hasCustomPrompt="1"/>
          </p:nvPr>
        </p:nvSpPr>
        <p:spPr>
          <a:xfrm>
            <a:off x="4663574" y="913210"/>
            <a:ext cx="915424" cy="292894"/>
          </a:xfrm>
          <a:prstGeom prst="rect">
            <a:avLst/>
          </a:prstGeom>
        </p:spPr>
        <p:txBody>
          <a:bodyPr lIns="0" tIns="0" rIns="0" bIns="0" anchor="ctr"/>
          <a:lstStyle>
            <a:lvl1pPr>
              <a:buNone/>
              <a:defRPr sz="1600"/>
            </a:lvl1pPr>
          </a:lstStyle>
          <a:p>
            <a:pPr lvl="0"/>
            <a:r>
              <a:rPr lang="de-DE" sz="1400" dirty="0" smtClean="0"/>
              <a:t>STEP 4</a:t>
            </a:r>
            <a:endParaRPr lang="de-DE" dirty="0"/>
          </a:p>
        </p:txBody>
      </p:sp>
      <p:sp>
        <p:nvSpPr>
          <p:cNvPr id="32" name="Textplatzhalter 26"/>
          <p:cNvSpPr>
            <a:spLocks noGrp="1"/>
          </p:cNvSpPr>
          <p:nvPr>
            <p:ph type="body" sz="quarter" idx="42" hasCustomPrompt="1"/>
          </p:nvPr>
        </p:nvSpPr>
        <p:spPr>
          <a:xfrm>
            <a:off x="6097589" y="913210"/>
            <a:ext cx="1055687" cy="292894"/>
          </a:xfrm>
          <a:prstGeom prst="rect">
            <a:avLst/>
          </a:prstGeom>
        </p:spPr>
        <p:txBody>
          <a:bodyPr lIns="0" tIns="0" rIns="0" bIns="0" anchor="ctr"/>
          <a:lstStyle>
            <a:lvl1pPr>
              <a:buNone/>
              <a:defRPr sz="1600"/>
            </a:lvl1pPr>
          </a:lstStyle>
          <a:p>
            <a:pPr lvl="0"/>
            <a:r>
              <a:rPr lang="de-DE" sz="1400" dirty="0" smtClean="0"/>
              <a:t>STEP 5</a:t>
            </a:r>
            <a:endParaRPr lang="de-DE" dirty="0"/>
          </a:p>
        </p:txBody>
      </p:sp>
      <p:sp>
        <p:nvSpPr>
          <p:cNvPr id="33" name="Textplatzhalter 26"/>
          <p:cNvSpPr>
            <a:spLocks noGrp="1"/>
          </p:cNvSpPr>
          <p:nvPr>
            <p:ph type="body" sz="quarter" idx="43" hasCustomPrompt="1"/>
          </p:nvPr>
        </p:nvSpPr>
        <p:spPr>
          <a:xfrm>
            <a:off x="7554412" y="913210"/>
            <a:ext cx="929832" cy="292894"/>
          </a:xfrm>
          <a:prstGeom prst="rect">
            <a:avLst/>
          </a:prstGeom>
        </p:spPr>
        <p:txBody>
          <a:bodyPr lIns="0" tIns="0" rIns="0" bIns="0" anchor="ctr"/>
          <a:lstStyle>
            <a:lvl1pPr>
              <a:buNone/>
              <a:defRPr sz="1600"/>
            </a:lvl1pPr>
          </a:lstStyle>
          <a:p>
            <a:pPr lvl="0"/>
            <a:r>
              <a:rPr lang="de-DE" sz="1400" dirty="0" smtClean="0"/>
              <a:t>STEP 6</a:t>
            </a:r>
            <a:endParaRPr lang="de-DE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iega Trennfolie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157163" y="157163"/>
            <a:ext cx="8834438" cy="4833938"/>
          </a:xfrm>
          <a:prstGeom prst="rect">
            <a:avLst/>
          </a:prstGeom>
          <a:solidFill>
            <a:srgbClr val="FFF000"/>
          </a:solidFill>
          <a:ln w="127000">
            <a:noFill/>
            <a:miter lim="800000"/>
          </a:ln>
          <a:effectLst>
            <a:outerShdw dist="23000" dir="5400000" sx="0" sy="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8" name="Picture 66" descr="Viega_Logo_rgb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7981157" y="280266"/>
            <a:ext cx="877035" cy="752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309600" y="2787774"/>
            <a:ext cx="4334408" cy="333303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600" b="1"/>
            </a:lvl1pPr>
          </a:lstStyle>
          <a:p>
            <a:pPr lvl="0"/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ega Trennfolie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157163" y="157163"/>
            <a:ext cx="8834438" cy="4833938"/>
          </a:xfrm>
          <a:prstGeom prst="rect">
            <a:avLst/>
          </a:prstGeom>
          <a:solidFill>
            <a:srgbClr val="FFF000"/>
          </a:solidFill>
          <a:ln w="127000">
            <a:noFill/>
            <a:miter lim="800000"/>
          </a:ln>
          <a:effectLst>
            <a:outerShdw dist="23000" dir="5400000" sx="0" sy="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09600" y="1944000"/>
            <a:ext cx="7668000" cy="1224000"/>
          </a:xfrm>
        </p:spPr>
        <p:txBody>
          <a:bodyPr anchor="ctr">
            <a:normAutofit/>
          </a:bodyPr>
          <a:lstStyle>
            <a:lvl1pPr>
              <a:defRPr sz="2800" b="0"/>
            </a:lvl1pPr>
          </a:lstStyle>
          <a:p>
            <a:r>
              <a:rPr lang="de-DE" dirty="0" smtClean="0"/>
              <a:t>THEMENMTRENNER FÜR UNTERTHEMA MAXIMAL 3 ZEILEN, GROSSBUCHSTABEN, </a:t>
            </a:r>
            <a:br>
              <a:rPr lang="de-DE" dirty="0" smtClean="0"/>
            </a:br>
            <a:r>
              <a:rPr lang="de-DE" dirty="0" smtClean="0"/>
              <a:t>ARIAL REGULAR 28 PT. PARUM FUGIATUM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09600" y="3240000"/>
            <a:ext cx="7668000" cy="432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60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Untertitel/Beschreibung der Präsentation (optional), maximal 2 Zeilen, Arial Regular 16 </a:t>
            </a:r>
            <a:r>
              <a:rPr lang="de-DE" dirty="0" err="1" smtClean="0"/>
              <a:t>pt</a:t>
            </a:r>
            <a:r>
              <a:rPr lang="de-DE" dirty="0" smtClean="0"/>
              <a:t>. </a:t>
            </a:r>
            <a:r>
              <a:rPr lang="de-DE" dirty="0" err="1" smtClean="0"/>
              <a:t>Volupta</a:t>
            </a:r>
            <a:r>
              <a:rPr lang="de-DE" dirty="0" smtClean="0"/>
              <a:t> </a:t>
            </a:r>
            <a:r>
              <a:rPr lang="de-DE" dirty="0" err="1" smtClean="0"/>
              <a:t>aliandae</a:t>
            </a:r>
            <a:r>
              <a:rPr lang="de-DE" dirty="0" smtClean="0"/>
              <a:t> </a:t>
            </a:r>
            <a:r>
              <a:rPr lang="de-DE" dirty="0" err="1" smtClean="0"/>
              <a:t>vel</a:t>
            </a:r>
            <a:r>
              <a:rPr lang="de-DE" dirty="0" smtClean="0"/>
              <a:t> in </a:t>
            </a:r>
            <a:r>
              <a:rPr lang="de-DE" dirty="0" err="1" smtClean="0"/>
              <a:t>condur</a:t>
            </a:r>
            <a:r>
              <a:rPr lang="de-DE" dirty="0" smtClean="0"/>
              <a:t> </a:t>
            </a:r>
            <a:r>
              <a:rPr lang="de-DE" dirty="0" err="1" smtClean="0"/>
              <a:t>comnihi</a:t>
            </a:r>
            <a:r>
              <a:rPr lang="de-DE" dirty="0" smtClean="0"/>
              <a:t> </a:t>
            </a:r>
            <a:r>
              <a:rPr lang="de-DE" dirty="0" err="1" smtClean="0"/>
              <a:t>cidus</a:t>
            </a:r>
            <a:r>
              <a:rPr lang="de-DE" dirty="0" smtClean="0"/>
              <a:t> </a:t>
            </a:r>
            <a:r>
              <a:rPr lang="de-DE" dirty="0" err="1" smtClean="0"/>
              <a:t>Axima</a:t>
            </a:r>
            <a:r>
              <a:rPr lang="de-DE" dirty="0" smtClean="0"/>
              <a:t> </a:t>
            </a:r>
            <a:r>
              <a:rPr lang="de-DE" dirty="0" err="1" smtClean="0"/>
              <a:t>simagnitas</a:t>
            </a:r>
            <a:endParaRPr lang="de-DE" dirty="0" smtClean="0"/>
          </a:p>
        </p:txBody>
      </p:sp>
      <p:pic>
        <p:nvPicPr>
          <p:cNvPr id="8" name="Picture 66" descr="Viega_Logo_rgb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7981157" y="280266"/>
            <a:ext cx="877035" cy="752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" name="Rectangle 18"/>
          <p:cNvSpPr txBox="1">
            <a:spLocks noChangeArrowheads="1"/>
          </p:cNvSpPr>
          <p:nvPr userDrawn="1"/>
        </p:nvSpPr>
        <p:spPr bwMode="auto">
          <a:xfrm>
            <a:off x="216000" y="4824000"/>
            <a:ext cx="648000" cy="20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defPPr>
              <a:defRPr lang="de-DE"/>
            </a:defPPr>
            <a:lvl1pPr algn="l" rtl="0" eaLnBrk="0" fontAlgn="base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700" b="0" kern="1200">
                <a:solidFill>
                  <a:srgbClr val="354248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0F282A-31E1-43CE-9791-32FD58F7BD3C}" type="datetime5">
              <a:rPr lang="de-DE" sz="9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0" fontAlgn="base" latinLnBrk="0" hangingPunct="0">
                <a:lnSpc>
                  <a:spcPct val="10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17-08-21</a:t>
            </a:fld>
            <a:endParaRPr lang="de-DE" sz="9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ega Trennfolie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2"/>
          <p:cNvSpPr>
            <a:spLocks noChangeArrowheads="1"/>
          </p:cNvSpPr>
          <p:nvPr userDrawn="1"/>
        </p:nvSpPr>
        <p:spPr bwMode="auto">
          <a:xfrm>
            <a:off x="157163" y="157163"/>
            <a:ext cx="8834438" cy="4833938"/>
          </a:xfrm>
          <a:prstGeom prst="rect">
            <a:avLst/>
          </a:prstGeom>
          <a:solidFill>
            <a:srgbClr val="808080"/>
          </a:solidFill>
          <a:ln w="9525" algn="ctr">
            <a:noFill/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de-DE" altLang="de-DE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09600" y="1944000"/>
            <a:ext cx="7668000" cy="1224000"/>
          </a:xfrm>
        </p:spPr>
        <p:txBody>
          <a:bodyPr anchor="ctr">
            <a:normAutofit/>
          </a:bodyPr>
          <a:lstStyle>
            <a:lvl1pPr>
              <a:defRPr sz="2800" b="0"/>
            </a:lvl1pPr>
          </a:lstStyle>
          <a:p>
            <a:r>
              <a:rPr lang="de-DE" dirty="0" smtClean="0"/>
              <a:t>THEMENMTRENNER FÜR UNTERTHEMA MAXIMAL 3 ZEILEN, GROSSBUCHSTABEN, </a:t>
            </a:r>
            <a:br>
              <a:rPr lang="de-DE" dirty="0" smtClean="0"/>
            </a:br>
            <a:r>
              <a:rPr lang="de-DE" dirty="0" smtClean="0"/>
              <a:t>ARIAL REGULAR 28 PT. PARUM FUGIATUM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09600" y="3240000"/>
            <a:ext cx="7668000" cy="432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60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Untertitel/Beschreibung der Präsentation (optional), maximal 2 Zeilen, Arial Regular 16 </a:t>
            </a:r>
            <a:r>
              <a:rPr lang="de-DE" dirty="0" err="1" smtClean="0"/>
              <a:t>pt</a:t>
            </a:r>
            <a:r>
              <a:rPr lang="de-DE" dirty="0" smtClean="0"/>
              <a:t>. </a:t>
            </a:r>
            <a:r>
              <a:rPr lang="de-DE" dirty="0" err="1" smtClean="0"/>
              <a:t>Volupta</a:t>
            </a:r>
            <a:r>
              <a:rPr lang="de-DE" dirty="0" smtClean="0"/>
              <a:t> </a:t>
            </a:r>
            <a:r>
              <a:rPr lang="de-DE" dirty="0" err="1" smtClean="0"/>
              <a:t>aliandae</a:t>
            </a:r>
            <a:r>
              <a:rPr lang="de-DE" dirty="0" smtClean="0"/>
              <a:t> </a:t>
            </a:r>
            <a:r>
              <a:rPr lang="de-DE" dirty="0" err="1" smtClean="0"/>
              <a:t>vel</a:t>
            </a:r>
            <a:r>
              <a:rPr lang="de-DE" dirty="0" smtClean="0"/>
              <a:t> in </a:t>
            </a:r>
            <a:r>
              <a:rPr lang="de-DE" dirty="0" err="1" smtClean="0"/>
              <a:t>condur</a:t>
            </a:r>
            <a:r>
              <a:rPr lang="de-DE" dirty="0" smtClean="0"/>
              <a:t> </a:t>
            </a:r>
            <a:r>
              <a:rPr lang="de-DE" dirty="0" err="1" smtClean="0"/>
              <a:t>comnihi</a:t>
            </a:r>
            <a:r>
              <a:rPr lang="de-DE" dirty="0" smtClean="0"/>
              <a:t> </a:t>
            </a:r>
            <a:r>
              <a:rPr lang="de-DE" dirty="0" err="1" smtClean="0"/>
              <a:t>cidus</a:t>
            </a:r>
            <a:r>
              <a:rPr lang="de-DE" dirty="0" smtClean="0"/>
              <a:t> </a:t>
            </a:r>
            <a:r>
              <a:rPr lang="de-DE" dirty="0" err="1" smtClean="0"/>
              <a:t>Axima</a:t>
            </a:r>
            <a:r>
              <a:rPr lang="de-DE" dirty="0" smtClean="0"/>
              <a:t> </a:t>
            </a:r>
            <a:r>
              <a:rPr lang="de-DE" dirty="0" err="1" smtClean="0"/>
              <a:t>simagnitas</a:t>
            </a:r>
            <a:endParaRPr lang="de-DE" dirty="0" smtClean="0"/>
          </a:p>
        </p:txBody>
      </p:sp>
      <p:pic>
        <p:nvPicPr>
          <p:cNvPr id="7" name="Picture 66" descr="Viega_Logo_rgb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7981157" y="280266"/>
            <a:ext cx="877035" cy="752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6" name="Rectangle 18"/>
          <p:cNvSpPr txBox="1">
            <a:spLocks noChangeArrowheads="1"/>
          </p:cNvSpPr>
          <p:nvPr userDrawn="1"/>
        </p:nvSpPr>
        <p:spPr bwMode="auto">
          <a:xfrm>
            <a:off x="216000" y="4824000"/>
            <a:ext cx="648000" cy="20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defPPr>
              <a:defRPr lang="de-DE"/>
            </a:defPPr>
            <a:lvl1pPr algn="l" rtl="0" eaLnBrk="0" fontAlgn="base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700" b="0" kern="1200">
                <a:solidFill>
                  <a:srgbClr val="354248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0F282A-31E1-43CE-9791-32FD58F7BD3C}" type="datetime5">
              <a:rPr lang="de-DE" sz="9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0" fontAlgn="base" latinLnBrk="0" hangingPunct="0">
                <a:lnSpc>
                  <a:spcPct val="10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17-08-21</a:t>
            </a:fld>
            <a:endParaRPr lang="de-DE" sz="9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ega Trennfoli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309600" y="3234450"/>
            <a:ext cx="7668000" cy="37632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6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Untertitel/Beschreibung der Präsentation (optional), maximal 2 Zeilen, Arial Regular 16 </a:t>
            </a:r>
            <a:r>
              <a:rPr lang="de-DE" dirty="0" err="1" smtClean="0"/>
              <a:t>pt</a:t>
            </a:r>
            <a:r>
              <a:rPr lang="de-DE" dirty="0" smtClean="0"/>
              <a:t>. </a:t>
            </a:r>
            <a:r>
              <a:rPr lang="de-DE" dirty="0" err="1" smtClean="0"/>
              <a:t>Volupta</a:t>
            </a:r>
            <a:r>
              <a:rPr lang="de-DE" dirty="0" smtClean="0"/>
              <a:t> </a:t>
            </a:r>
            <a:r>
              <a:rPr lang="de-DE" dirty="0" err="1" smtClean="0"/>
              <a:t>aliandae</a:t>
            </a:r>
            <a:r>
              <a:rPr lang="de-DE" dirty="0" smtClean="0"/>
              <a:t> </a:t>
            </a:r>
            <a:r>
              <a:rPr lang="de-DE" dirty="0" err="1" smtClean="0"/>
              <a:t>vel</a:t>
            </a:r>
            <a:r>
              <a:rPr lang="de-DE" dirty="0" smtClean="0"/>
              <a:t> in </a:t>
            </a:r>
            <a:r>
              <a:rPr lang="de-DE" dirty="0" err="1" smtClean="0"/>
              <a:t>condur</a:t>
            </a:r>
            <a:r>
              <a:rPr lang="de-DE" dirty="0" smtClean="0"/>
              <a:t> </a:t>
            </a:r>
            <a:r>
              <a:rPr lang="de-DE" dirty="0" err="1" smtClean="0"/>
              <a:t>comnihi</a:t>
            </a:r>
            <a:r>
              <a:rPr lang="de-DE" dirty="0" smtClean="0"/>
              <a:t> </a:t>
            </a:r>
            <a:r>
              <a:rPr lang="de-DE" dirty="0" err="1" smtClean="0"/>
              <a:t>cidus</a:t>
            </a:r>
            <a:r>
              <a:rPr lang="de-DE" dirty="0" smtClean="0"/>
              <a:t> </a:t>
            </a:r>
            <a:r>
              <a:rPr lang="de-DE" dirty="0" err="1" smtClean="0"/>
              <a:t>Axima</a:t>
            </a:r>
            <a:r>
              <a:rPr lang="de-DE" dirty="0" smtClean="0"/>
              <a:t> </a:t>
            </a:r>
            <a:r>
              <a:rPr lang="de-DE" dirty="0" err="1" smtClean="0"/>
              <a:t>simagnitas</a:t>
            </a:r>
            <a:endParaRPr lang="de-DE" dirty="0" smtClean="0"/>
          </a:p>
        </p:txBody>
      </p:sp>
      <p:pic>
        <p:nvPicPr>
          <p:cNvPr id="7" name="Picture 66" descr="Viega_Logo_rgb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7981157" y="280266"/>
            <a:ext cx="877035" cy="752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" name="Rectangle 18"/>
          <p:cNvSpPr txBox="1">
            <a:spLocks noChangeArrowheads="1"/>
          </p:cNvSpPr>
          <p:nvPr userDrawn="1"/>
        </p:nvSpPr>
        <p:spPr bwMode="auto">
          <a:xfrm>
            <a:off x="216000" y="4824000"/>
            <a:ext cx="648000" cy="20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defPPr>
              <a:defRPr lang="de-DE"/>
            </a:defPPr>
            <a:lvl1pPr algn="l" rtl="0" eaLnBrk="0" fontAlgn="base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700" b="0" kern="1200">
                <a:solidFill>
                  <a:srgbClr val="354248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0F282A-31E1-43CE-9791-32FD58F7BD3C}" type="datetime5">
              <a:rPr lang="de-DE" sz="900" kern="120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0" fontAlgn="base" latinLnBrk="0" hangingPunct="0">
                <a:lnSpc>
                  <a:spcPct val="10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17-08-21</a:t>
            </a:fld>
            <a:endParaRPr lang="de-DE" sz="900" kern="1200" dirty="0">
              <a:solidFill>
                <a:schemeClr val="bg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itel 1"/>
          <p:cNvSpPr>
            <a:spLocks noGrp="1"/>
          </p:cNvSpPr>
          <p:nvPr>
            <p:ph type="ctrTitle" hasCustomPrompt="1"/>
          </p:nvPr>
        </p:nvSpPr>
        <p:spPr>
          <a:xfrm>
            <a:off x="309599" y="1944000"/>
            <a:ext cx="7668000" cy="1224000"/>
          </a:xfrm>
        </p:spPr>
        <p:txBody>
          <a:bodyPr anchor="ctr">
            <a:normAutofit/>
          </a:bodyPr>
          <a:lstStyle>
            <a:lvl1pPr>
              <a:defRPr sz="2800" b="0">
                <a:solidFill>
                  <a:schemeClr val="bg2"/>
                </a:solidFill>
              </a:defRPr>
            </a:lvl1pPr>
          </a:lstStyle>
          <a:p>
            <a:r>
              <a:rPr lang="de-DE" dirty="0" smtClean="0"/>
              <a:t>TITEL DER PRÄSENTATION, MAXIMAL 3 ZEILEN, GROSSBUCHSTABEN, ARIAL REGULAR 28 PT. PARFURM FUGIATIAM</a:t>
            </a:r>
            <a:endParaRPr lang="de-DE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/>
          </p:nvPr>
        </p:nvSpPr>
        <p:spPr>
          <a:xfrm>
            <a:off x="130050" y="186084"/>
            <a:ext cx="8834438" cy="4833938"/>
          </a:xfrm>
          <a:prstGeom prst="rect">
            <a:avLst/>
          </a:prstGeom>
          <a:noFill/>
        </p:spPr>
        <p:txBody>
          <a:bodyPr anchor="ctr"/>
          <a:lstStyle>
            <a:lvl1pPr algn="ctr">
              <a:buNone/>
              <a:defRPr/>
            </a:lvl1pPr>
          </a:lstStyle>
          <a:p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ga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7020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de-DE" dirty="0" smtClean="0"/>
              <a:t>Agenda/Inhalt, Arial </a:t>
            </a:r>
            <a:r>
              <a:rPr lang="de-DE" dirty="0" err="1" smtClean="0"/>
              <a:t>Bold</a:t>
            </a:r>
            <a:r>
              <a:rPr lang="de-DE" dirty="0" smtClean="0"/>
              <a:t> 28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10" name="Textplatzhalt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309600" y="922736"/>
            <a:ext cx="8514000" cy="3456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92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  <a:defRPr sz="1600" b="1" baseline="0"/>
            </a:lvl1pPr>
            <a:lvl2pPr marL="800100" indent="-342900">
              <a:buClrTx/>
              <a:buSzPct val="100000"/>
              <a:buFont typeface="+mj-lt"/>
              <a:buNone/>
              <a:defRPr sz="1600" baseline="0"/>
            </a:lvl2pPr>
            <a:lvl3pPr marL="1257300" indent="-342900">
              <a:buClrTx/>
              <a:buSzPct val="100000"/>
              <a:buFont typeface="+mj-lt"/>
              <a:buNone/>
              <a:defRPr sz="1600"/>
            </a:lvl3pPr>
            <a:lvl4pPr marL="1714500" indent="-342900">
              <a:buClrTx/>
              <a:buSzPct val="100000"/>
              <a:buFont typeface="+mj-lt"/>
              <a:buNone/>
              <a:defRPr sz="1600" baseline="0"/>
            </a:lvl4pPr>
            <a:lvl5pPr marL="2171700" indent="-342900">
              <a:buFont typeface="+mj-lt"/>
              <a:buAutoNum type="arabicPeriod"/>
              <a:defRPr sz="1600"/>
            </a:lvl5pPr>
          </a:lstStyle>
          <a:p>
            <a:pPr lvl="0"/>
            <a:r>
              <a:rPr lang="de-DE" dirty="0" smtClean="0"/>
              <a:t> Überschrift, Arial </a:t>
            </a:r>
            <a:r>
              <a:rPr lang="de-DE" dirty="0" err="1" smtClean="0"/>
              <a:t>Bold</a:t>
            </a:r>
            <a:r>
              <a:rPr lang="de-DE" dirty="0" smtClean="0"/>
              <a:t>, 16 </a:t>
            </a:r>
            <a:r>
              <a:rPr lang="de-DE" dirty="0" err="1" smtClean="0"/>
              <a:t>pt</a:t>
            </a:r>
            <a:endParaRPr lang="de-DE" dirty="0" smtClean="0"/>
          </a:p>
          <a:p>
            <a:pPr lvl="1"/>
            <a:r>
              <a:rPr lang="de-DE" dirty="0" smtClean="0"/>
              <a:t>1.1. Unterthema, Arial Regular, 16 </a:t>
            </a:r>
            <a:r>
              <a:rPr lang="de-DE" dirty="0" err="1" smtClean="0"/>
              <a:t>pt</a:t>
            </a:r>
            <a:endParaRPr lang="de-DE" dirty="0" smtClean="0"/>
          </a:p>
          <a:p>
            <a:pPr lvl="2"/>
            <a:r>
              <a:rPr lang="de-DE" dirty="0" smtClean="0"/>
              <a:t>1.1.1 Unterthema</a:t>
            </a:r>
          </a:p>
          <a:p>
            <a:pPr lvl="3"/>
            <a:endParaRPr lang="de-DE" dirty="0" smtClean="0"/>
          </a:p>
          <a:p>
            <a:pPr lvl="0"/>
            <a:r>
              <a:rPr lang="de-DE" dirty="0" smtClean="0"/>
              <a:t> Überschrift, Arial </a:t>
            </a:r>
            <a:r>
              <a:rPr lang="de-DE" dirty="0" err="1" smtClean="0"/>
              <a:t>Bold</a:t>
            </a:r>
            <a:r>
              <a:rPr lang="de-DE" dirty="0" smtClean="0"/>
              <a:t>, 16 </a:t>
            </a:r>
            <a:r>
              <a:rPr lang="de-DE" dirty="0" err="1" smtClean="0"/>
              <a:t>pt</a:t>
            </a:r>
            <a:endParaRPr lang="de-DE" dirty="0" smtClean="0"/>
          </a:p>
          <a:p>
            <a:pPr lvl="1"/>
            <a:r>
              <a:rPr lang="de-DE" dirty="0" smtClean="0"/>
              <a:t>2.1. Unterthema, Arial Regular, 16 </a:t>
            </a:r>
            <a:r>
              <a:rPr lang="de-DE" dirty="0" err="1" smtClean="0"/>
              <a:t>pt</a:t>
            </a:r>
            <a:endParaRPr lang="de-DE" dirty="0" smtClean="0"/>
          </a:p>
          <a:p>
            <a:pPr lvl="2"/>
            <a:r>
              <a:rPr lang="de-DE" dirty="0" smtClean="0"/>
              <a:t>2.2.1 Unterthema</a:t>
            </a:r>
          </a:p>
          <a:p>
            <a:pPr lvl="3"/>
            <a:endParaRPr lang="de-DE" dirty="0" smtClean="0"/>
          </a:p>
          <a:p>
            <a:pPr lvl="0"/>
            <a:r>
              <a:rPr lang="de-DE" dirty="0" smtClean="0"/>
              <a:t> Überschrift, Arial </a:t>
            </a:r>
            <a:r>
              <a:rPr lang="de-DE" dirty="0" err="1" smtClean="0"/>
              <a:t>Bold</a:t>
            </a:r>
            <a:r>
              <a:rPr lang="de-DE" dirty="0" smtClean="0"/>
              <a:t>, 16 </a:t>
            </a:r>
            <a:r>
              <a:rPr lang="de-DE" dirty="0" err="1" smtClean="0"/>
              <a:t>pt</a:t>
            </a:r>
            <a:endParaRPr lang="de-DE" dirty="0" smtClean="0"/>
          </a:p>
          <a:p>
            <a:pPr lvl="1"/>
            <a:r>
              <a:rPr lang="de-DE" dirty="0" smtClean="0"/>
              <a:t>3.1. Unterthema, Arial Regular, 16 </a:t>
            </a:r>
            <a:r>
              <a:rPr lang="de-DE" dirty="0" err="1" smtClean="0"/>
              <a:t>pt</a:t>
            </a:r>
            <a:endParaRPr lang="de-DE" dirty="0" smtClean="0"/>
          </a:p>
          <a:p>
            <a:pPr lvl="2"/>
            <a:r>
              <a:rPr lang="de-DE" dirty="0" smtClean="0"/>
              <a:t>3.2.1 Unterthema</a:t>
            </a:r>
          </a:p>
          <a:p>
            <a:pPr lvl="3"/>
            <a:endParaRPr lang="de-DE" dirty="0" smtClean="0"/>
          </a:p>
          <a:p>
            <a:pPr lvl="3"/>
            <a:endParaRPr lang="de-DE" dirty="0" smtClean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a Viega Inhalt Bullet 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156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1008000"/>
            <a:ext cx="8514000" cy="26789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600" b="1"/>
            </a:lvl1pPr>
          </a:lstStyle>
          <a:p>
            <a:pPr lvl="0"/>
            <a:r>
              <a:rPr lang="de-DE" dirty="0" smtClean="0"/>
              <a:t>1. Überschrift</a:t>
            </a:r>
            <a:endParaRPr lang="de-DE" dirty="0"/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09600" y="2853187"/>
            <a:ext cx="8514000" cy="26789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600" b="1"/>
            </a:lvl1pPr>
          </a:lstStyle>
          <a:p>
            <a:pPr lvl="0"/>
            <a:r>
              <a:rPr lang="de-DE" dirty="0" smtClean="0"/>
              <a:t>2. Überschrift</a:t>
            </a:r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309600" y="1296000"/>
            <a:ext cx="8514000" cy="1260000"/>
          </a:xfrm>
          <a:prstGeom prst="rect">
            <a:avLst/>
          </a:prstGeom>
        </p:spPr>
        <p:txBody>
          <a:bodyPr lIns="0" tIns="0" rIns="0" bIns="0"/>
          <a:lstStyle>
            <a:lvl1pPr marL="330200" indent="-330200">
              <a:lnSpc>
                <a:spcPts val="1920"/>
              </a:lnSpc>
              <a:spcBef>
                <a:spcPts val="0"/>
              </a:spcBef>
              <a:buFont typeface="Arial" pitchFamily="34" charset="0"/>
              <a:buChar char="■"/>
              <a:defRPr sz="1600" baseline="0"/>
            </a:lvl1pPr>
            <a:lvl2pPr indent="-324000">
              <a:lnSpc>
                <a:spcPts val="1920"/>
              </a:lnSpc>
              <a:spcBef>
                <a:spcPts val="0"/>
              </a:spcBef>
              <a:defRPr sz="1600"/>
            </a:lvl2pPr>
            <a:lvl3pPr marL="612000" indent="-324000">
              <a:lnSpc>
                <a:spcPts val="1920"/>
              </a:lnSpc>
              <a:spcBef>
                <a:spcPts val="0"/>
              </a:spcBef>
              <a:defRPr sz="1600"/>
            </a:lvl3pPr>
            <a:lvl4pPr marL="936000" indent="-324000">
              <a:lnSpc>
                <a:spcPts val="1920"/>
              </a:lnSpc>
              <a:spcBef>
                <a:spcPts val="0"/>
              </a:spcBef>
              <a:defRPr sz="1600"/>
            </a:lvl4pPr>
            <a:lvl5pPr marL="1341438" indent="-355600">
              <a:lnSpc>
                <a:spcPts val="1920"/>
              </a:lnSpc>
              <a:spcBef>
                <a:spcPts val="0"/>
              </a:spcBef>
              <a:defRPr sz="1600"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  <p:sp>
        <p:nvSpPr>
          <p:cNvPr id="15" name="Textplatzhalt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309600" y="3141187"/>
            <a:ext cx="8514000" cy="1188000"/>
          </a:xfrm>
          <a:prstGeom prst="rect">
            <a:avLst/>
          </a:prstGeom>
        </p:spPr>
        <p:txBody>
          <a:bodyPr lIns="0" tIns="0" rIns="0" bIns="0"/>
          <a:lstStyle>
            <a:lvl1pPr marL="330200" indent="-330200">
              <a:lnSpc>
                <a:spcPts val="1920"/>
              </a:lnSpc>
              <a:spcBef>
                <a:spcPts val="0"/>
              </a:spcBef>
              <a:defRPr sz="1600"/>
            </a:lvl1pPr>
            <a:lvl2pPr indent="-324000">
              <a:lnSpc>
                <a:spcPts val="1920"/>
              </a:lnSpc>
              <a:spcBef>
                <a:spcPts val="0"/>
              </a:spcBef>
              <a:defRPr sz="1600"/>
            </a:lvl2pPr>
            <a:lvl3pPr marL="612000" indent="-324000">
              <a:lnSpc>
                <a:spcPts val="1920"/>
              </a:lnSpc>
              <a:spcBef>
                <a:spcPts val="0"/>
              </a:spcBef>
              <a:defRPr sz="1600"/>
            </a:lvl3pPr>
            <a:lvl4pPr marL="936000" indent="-324000">
              <a:lnSpc>
                <a:spcPts val="1920"/>
              </a:lnSpc>
              <a:spcBef>
                <a:spcPts val="0"/>
              </a:spcBef>
              <a:defRPr sz="1600"/>
            </a:lvl4pPr>
            <a:lvl5pPr marL="1341438" indent="-355600">
              <a:lnSpc>
                <a:spcPts val="1920"/>
              </a:lnSpc>
              <a:spcBef>
                <a:spcPts val="0"/>
              </a:spcBef>
              <a:defRPr sz="1600"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b Viega Inhalt Bullet gr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09600" y="144000"/>
            <a:ext cx="8532000" cy="615600"/>
          </a:xfrm>
        </p:spPr>
        <p:txBody>
          <a:bodyPr/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volup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9600" y="1008000"/>
            <a:ext cx="8514000" cy="26789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600" b="1"/>
            </a:lvl1pPr>
          </a:lstStyle>
          <a:p>
            <a:pPr lvl="0"/>
            <a:r>
              <a:rPr lang="de-DE" dirty="0" smtClean="0"/>
              <a:t>1. Überschrift</a:t>
            </a:r>
            <a:endParaRPr lang="de-DE" dirty="0"/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09600" y="2853187"/>
            <a:ext cx="8514000" cy="267890"/>
          </a:xfrm>
          <a:prstGeom prst="rect">
            <a:avLst/>
          </a:prstGeom>
        </p:spPr>
        <p:txBody>
          <a:bodyPr lIns="0" tIns="0" rIns="0" bIns="0"/>
          <a:lstStyle>
            <a:lvl1pPr>
              <a:buNone/>
              <a:defRPr sz="1600" b="1"/>
            </a:lvl1pPr>
          </a:lstStyle>
          <a:p>
            <a:pPr lvl="0"/>
            <a:r>
              <a:rPr lang="de-DE" dirty="0" smtClean="0"/>
              <a:t>2. Überschrift</a:t>
            </a:r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309600" y="1296000"/>
            <a:ext cx="8514000" cy="1260000"/>
          </a:xfrm>
          <a:prstGeom prst="rect">
            <a:avLst/>
          </a:prstGeom>
        </p:spPr>
        <p:txBody>
          <a:bodyPr lIns="0" tIns="0" rIns="0" bIns="0"/>
          <a:lstStyle>
            <a:lvl1pPr marL="330200" indent="-3302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buFont typeface="Arial" pitchFamily="34" charset="0"/>
              <a:buChar char="■"/>
              <a:defRPr sz="1600"/>
            </a:lvl1pPr>
            <a:lvl2pPr indent="-324000">
              <a:lnSpc>
                <a:spcPts val="1920"/>
              </a:lnSpc>
              <a:spcBef>
                <a:spcPts val="0"/>
              </a:spcBef>
              <a:defRPr sz="1600"/>
            </a:lvl2pPr>
            <a:lvl3pPr marL="612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600"/>
            </a:lvl3pPr>
            <a:lvl4pPr marL="936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600"/>
            </a:lvl4pPr>
            <a:lvl5pPr marL="1341438" indent="-3556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600"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  <p:sp>
        <p:nvSpPr>
          <p:cNvPr id="15" name="Textplatzhalt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309600" y="3141187"/>
            <a:ext cx="8514000" cy="1188000"/>
          </a:xfrm>
          <a:prstGeom prst="rect">
            <a:avLst/>
          </a:prstGeom>
        </p:spPr>
        <p:txBody>
          <a:bodyPr lIns="0" tIns="0" rIns="0" bIns="0"/>
          <a:lstStyle>
            <a:lvl1pPr marL="330200" indent="-3302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600"/>
            </a:lvl1pPr>
            <a:lvl2pPr indent="-324000">
              <a:lnSpc>
                <a:spcPts val="1920"/>
              </a:lnSpc>
              <a:spcBef>
                <a:spcPts val="0"/>
              </a:spcBef>
              <a:defRPr sz="1600"/>
            </a:lvl2pPr>
            <a:lvl3pPr marL="612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600"/>
            </a:lvl3pPr>
            <a:lvl4pPr marL="936000" indent="-3240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600"/>
            </a:lvl4pPr>
            <a:lvl5pPr marL="1341438" indent="-355600">
              <a:lnSpc>
                <a:spcPts val="1920"/>
              </a:lnSpc>
              <a:spcBef>
                <a:spcPts val="0"/>
              </a:spcBef>
              <a:buClr>
                <a:schemeClr val="accent2"/>
              </a:buClr>
              <a:defRPr sz="1600"/>
            </a:lvl5pPr>
          </a:lstStyle>
          <a:p>
            <a:pPr lvl="0"/>
            <a:r>
              <a:rPr lang="de-DE" dirty="0" smtClean="0"/>
              <a:t>Text durch Klicken bearbeiten</a:t>
            </a:r>
          </a:p>
          <a:p>
            <a:pPr lvl="2"/>
            <a:r>
              <a:rPr lang="de-DE" dirty="0" smtClean="0"/>
              <a:t>Zweite Ebene</a:t>
            </a:r>
          </a:p>
          <a:p>
            <a:pPr lvl="3"/>
            <a:r>
              <a:rPr lang="de-DE" dirty="0" smtClean="0"/>
              <a:t>Dritte Ebene</a:t>
            </a:r>
          </a:p>
          <a:p>
            <a:pPr lvl="4"/>
            <a:r>
              <a:rPr lang="de-DE" dirty="0" smtClean="0"/>
              <a:t>Vierte Ebene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09562" y="144000"/>
            <a:ext cx="8526463" cy="61466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e-DE" dirty="0" smtClean="0"/>
              <a:t>Themenbereich, maximal 2 Zeilen, Arial </a:t>
            </a:r>
            <a:r>
              <a:rPr lang="de-DE" dirty="0" err="1" smtClean="0"/>
              <a:t>Bold</a:t>
            </a:r>
            <a:r>
              <a:rPr lang="de-DE" dirty="0" smtClean="0"/>
              <a:t>, 24 </a:t>
            </a:r>
            <a:r>
              <a:rPr lang="de-DE" dirty="0" err="1" smtClean="0"/>
              <a:t>pt</a:t>
            </a:r>
            <a:r>
              <a:rPr lang="de-DE" dirty="0" smtClean="0"/>
              <a:t>.</a:t>
            </a:r>
            <a:br>
              <a:rPr lang="de-DE" dirty="0" smtClean="0"/>
            </a:b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perspiciatis</a:t>
            </a:r>
            <a:r>
              <a:rPr lang="de-DE" dirty="0" smtClean="0"/>
              <a:t> </a:t>
            </a:r>
            <a:r>
              <a:rPr lang="de-DE" dirty="0" err="1" smtClean="0"/>
              <a:t>unde</a:t>
            </a:r>
            <a:r>
              <a:rPr lang="de-DE" dirty="0" smtClean="0"/>
              <a:t> </a:t>
            </a:r>
            <a:r>
              <a:rPr lang="de-DE" dirty="0" err="1" smtClean="0"/>
              <a:t>omnis</a:t>
            </a:r>
            <a:r>
              <a:rPr lang="de-DE" dirty="0" smtClean="0"/>
              <a:t> </a:t>
            </a:r>
            <a:r>
              <a:rPr lang="de-DE" dirty="0" err="1" smtClean="0"/>
              <a:t>iste</a:t>
            </a:r>
            <a:r>
              <a:rPr lang="de-DE" dirty="0" smtClean="0"/>
              <a:t> </a:t>
            </a:r>
            <a:r>
              <a:rPr lang="de-DE" dirty="0" err="1" smtClean="0"/>
              <a:t>natus</a:t>
            </a:r>
            <a:r>
              <a:rPr lang="de-DE" dirty="0" smtClean="0"/>
              <a:t> </a:t>
            </a:r>
            <a:r>
              <a:rPr lang="de-DE" dirty="0" err="1" smtClean="0"/>
              <a:t>error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endParaRPr lang="de-DE" dirty="0"/>
          </a:p>
        </p:txBody>
      </p:sp>
      <p:pic>
        <p:nvPicPr>
          <p:cNvPr id="10" name="Picture 66" descr="Viega_Logo_rgb"/>
          <p:cNvPicPr>
            <a:picLocks noChangeAspect="1" noChangeArrowheads="1"/>
          </p:cNvPicPr>
          <p:nvPr userDrawn="1"/>
        </p:nvPicPr>
        <p:blipFill>
          <a:blip r:embed="rId36" cstate="print"/>
          <a:stretch>
            <a:fillRect/>
          </a:stretch>
        </p:blipFill>
        <p:spPr bwMode="auto">
          <a:xfrm>
            <a:off x="8463661" y="4546179"/>
            <a:ext cx="532040" cy="45722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9" name="Textplatzhalter 13"/>
          <p:cNvSpPr txBox="1">
            <a:spLocks/>
          </p:cNvSpPr>
          <p:nvPr userDrawn="1"/>
        </p:nvSpPr>
        <p:spPr>
          <a:xfrm>
            <a:off x="940962" y="4874400"/>
            <a:ext cx="487765" cy="151200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lnSpc>
                <a:spcPts val="192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  <a:defRPr sz="1600" b="1" baseline="0"/>
            </a:lvl1pPr>
            <a:lvl2pPr marL="800100" indent="-342900">
              <a:buClrTx/>
              <a:buSzPct val="100000"/>
              <a:buFont typeface="+mj-lt"/>
              <a:buNone/>
              <a:defRPr sz="1600" baseline="0"/>
            </a:lvl2pPr>
            <a:lvl3pPr marL="1257300" indent="-342900">
              <a:buClrTx/>
              <a:buSzPct val="100000"/>
              <a:buFont typeface="+mj-lt"/>
              <a:buNone/>
              <a:defRPr sz="1600"/>
            </a:lvl3pPr>
            <a:lvl4pPr marL="0" indent="-342900" algn="l">
              <a:spcBef>
                <a:spcPts val="0"/>
              </a:spcBef>
              <a:buClrTx/>
              <a:buSzPct val="100000"/>
              <a:buFont typeface="+mj-lt"/>
              <a:buNone/>
              <a:defRPr sz="900" baseline="0">
                <a:solidFill>
                  <a:schemeClr val="accent2"/>
                </a:solidFill>
              </a:defRPr>
            </a:lvl4pPr>
            <a:lvl5pPr marL="2171700" indent="-342900">
              <a:buFont typeface="+mj-lt"/>
              <a:buAutoNum type="arabicPeriod"/>
              <a:defRPr sz="1600"/>
            </a:lvl5pPr>
          </a:lstStyle>
          <a:p>
            <a:pPr marL="0" marR="0" lvl="3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CAL</a:t>
            </a:r>
          </a:p>
        </p:txBody>
      </p:sp>
      <p:sp>
        <p:nvSpPr>
          <p:cNvPr id="11" name="Rechteck 10"/>
          <p:cNvSpPr/>
          <p:nvPr userDrawn="1"/>
        </p:nvSpPr>
        <p:spPr>
          <a:xfrm>
            <a:off x="0" y="4564800"/>
            <a:ext cx="223804" cy="5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tangle 18"/>
          <p:cNvSpPr txBox="1">
            <a:spLocks noChangeArrowheads="1"/>
          </p:cNvSpPr>
          <p:nvPr userDrawn="1"/>
        </p:nvSpPr>
        <p:spPr bwMode="auto">
          <a:xfrm>
            <a:off x="216000" y="4831200"/>
            <a:ext cx="648000" cy="20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defPPr>
              <a:defRPr lang="de-DE"/>
            </a:defPPr>
            <a:lvl1pPr algn="l" rtl="0" eaLnBrk="0" fontAlgn="base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700" b="0" kern="1200">
                <a:solidFill>
                  <a:srgbClr val="354248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0F282A-31E1-43CE-9791-32FD58F7BD3C}" type="datetime5">
              <a:rPr lang="de-DE" sz="9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914400" rtl="0" eaLnBrk="0" fontAlgn="base" latinLnBrk="0" hangingPunct="0">
                <a:lnSpc>
                  <a:spcPct val="10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17-08-21</a:t>
            </a:fld>
            <a:endParaRPr lang="de-DE" sz="9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ctangle 36"/>
          <p:cNvSpPr txBox="1">
            <a:spLocks noChangeArrowheads="1"/>
          </p:cNvSpPr>
          <p:nvPr userDrawn="1"/>
        </p:nvSpPr>
        <p:spPr bwMode="auto">
          <a:xfrm>
            <a:off x="7595643" y="4860000"/>
            <a:ext cx="642942" cy="15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/>
          <a:lstStyle>
            <a:defPPr>
              <a:defRPr lang="de-DE"/>
            </a:defPPr>
            <a:lvl1pPr algn="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50000"/>
              </a:spcAft>
              <a:defRPr sz="700" b="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60A32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E21F70F0-AFC2-414E-850A-1B98268105CB}" type="slidenum">
              <a:rPr lang="de-DE" sz="9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>
                <a:defRPr/>
              </a:pPr>
              <a:t>‹Nr.›</a:t>
            </a:fld>
            <a:endParaRPr lang="de-DE" sz="9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2" name="Textplatzhalter 13"/>
          <p:cNvSpPr txBox="1">
            <a:spLocks/>
          </p:cNvSpPr>
          <p:nvPr userDrawn="1"/>
        </p:nvSpPr>
        <p:spPr>
          <a:xfrm>
            <a:off x="310664" y="4535926"/>
            <a:ext cx="7904674" cy="178964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lnSpc>
                <a:spcPts val="1920"/>
              </a:lnSpc>
              <a:spcBef>
                <a:spcPts val="0"/>
              </a:spcBef>
              <a:buClrTx/>
              <a:buSzPct val="100000"/>
              <a:buFont typeface="+mj-lt"/>
              <a:buAutoNum type="arabicPeriod"/>
              <a:defRPr sz="1600" b="1" baseline="0"/>
            </a:lvl1pPr>
            <a:lvl2pPr marL="800100" indent="-342900">
              <a:buClrTx/>
              <a:buSzPct val="100000"/>
              <a:buFont typeface="+mj-lt"/>
              <a:buNone/>
              <a:defRPr sz="1600" baseline="0"/>
            </a:lvl2pPr>
            <a:lvl3pPr marL="1257300" indent="-342900">
              <a:buClrTx/>
              <a:buSzPct val="100000"/>
              <a:buFont typeface="+mj-lt"/>
              <a:buNone/>
              <a:defRPr sz="1600"/>
            </a:lvl3pPr>
            <a:lvl4pPr marL="0" indent="-342900" algn="l">
              <a:spcBef>
                <a:spcPts val="0"/>
              </a:spcBef>
              <a:buClrTx/>
              <a:buSzPct val="100000"/>
              <a:buFont typeface="+mj-lt"/>
              <a:buNone/>
              <a:defRPr sz="900" baseline="0">
                <a:solidFill>
                  <a:schemeClr val="accent2"/>
                </a:solidFill>
              </a:defRPr>
            </a:lvl4pPr>
            <a:lvl5pPr marL="2171700" indent="-342900">
              <a:buFont typeface="+mj-lt"/>
              <a:buAutoNum type="arabicPeriod"/>
              <a:defRPr sz="1600"/>
            </a:lvl5pPr>
          </a:lstStyle>
          <a:p>
            <a:pPr marL="0" marR="0" lvl="3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tabLst/>
              <a:defRPr/>
            </a:pPr>
            <a:r>
              <a:rPr kumimoji="0" lang="de-DE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Viega im </a:t>
            </a:r>
            <a:r>
              <a:rPr kumimoji="0" lang="de-DE" sz="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Social</a:t>
            </a:r>
            <a:r>
              <a:rPr kumimoji="0" lang="de-DE" sz="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Web</a:t>
            </a:r>
          </a:p>
          <a:p>
            <a:pPr marL="0" marR="0" lvl="3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None/>
              <a:tabLst/>
              <a:defRPr/>
            </a:pPr>
            <a:endParaRPr kumimoji="0" lang="de-DE" sz="900" b="0" i="0" u="none" strike="noStrike" kern="120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661" r:id="rId2"/>
    <p:sldLayoutId id="2147483715" r:id="rId3"/>
    <p:sldLayoutId id="2147483663" r:id="rId4"/>
    <p:sldLayoutId id="2147483664" r:id="rId5"/>
    <p:sldLayoutId id="2147483665" r:id="rId6"/>
    <p:sldLayoutId id="2147483650" r:id="rId7"/>
    <p:sldLayoutId id="2147483652" r:id="rId8"/>
    <p:sldLayoutId id="2147483706" r:id="rId9"/>
    <p:sldLayoutId id="2147483667" r:id="rId10"/>
    <p:sldLayoutId id="2147483707" r:id="rId11"/>
    <p:sldLayoutId id="2147483668" r:id="rId12"/>
    <p:sldLayoutId id="2147483708" r:id="rId13"/>
    <p:sldLayoutId id="2147483669" r:id="rId14"/>
    <p:sldLayoutId id="2147483709" r:id="rId15"/>
    <p:sldLayoutId id="2147483653" r:id="rId16"/>
    <p:sldLayoutId id="2147483670" r:id="rId17"/>
    <p:sldLayoutId id="2147483672" r:id="rId18"/>
    <p:sldLayoutId id="2147483671" r:id="rId19"/>
    <p:sldLayoutId id="2147483694" r:id="rId20"/>
    <p:sldLayoutId id="2147483695" r:id="rId21"/>
    <p:sldLayoutId id="2147483676" r:id="rId22"/>
    <p:sldLayoutId id="2147483710" r:id="rId23"/>
    <p:sldLayoutId id="2147483687" r:id="rId24"/>
    <p:sldLayoutId id="2147483703" r:id="rId25"/>
    <p:sldLayoutId id="2147483704" r:id="rId26"/>
    <p:sldLayoutId id="2147483677" r:id="rId27"/>
    <p:sldLayoutId id="2147483711" r:id="rId28"/>
    <p:sldLayoutId id="2147483688" r:id="rId29"/>
    <p:sldLayoutId id="2147483678" r:id="rId30"/>
    <p:sldLayoutId id="2147483712" r:id="rId31"/>
    <p:sldLayoutId id="2147483689" r:id="rId32"/>
    <p:sldLayoutId id="2147483679" r:id="rId33"/>
    <p:sldLayoutId id="2147483719" r:id="rId34"/>
  </p:sldLayoutIdLst>
  <p:timing>
    <p:tnLst>
      <p:par>
        <p:cTn id="1" dur="indefinite" restart="never" nodeType="tmRoot"/>
      </p:par>
    </p:tnLst>
  </p:timing>
  <p:hf hdr="0"/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2"/>
        </a:buClr>
        <a:buSzPct val="130000"/>
        <a:buFont typeface="Arial" pitchFamily="34" charset="0"/>
        <a:buChar char="■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271463" indent="-271463" algn="l" defTabSz="914400" rtl="0" eaLnBrk="1" latinLnBrk="0" hangingPunct="1">
        <a:spcBef>
          <a:spcPct val="20000"/>
        </a:spcBef>
        <a:buClr>
          <a:schemeClr val="bg2"/>
        </a:buClr>
        <a:buSzPct val="130000"/>
        <a:buFont typeface="Arial" pitchFamily="34" charset="0"/>
        <a:buChar char="■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2"/>
        </a:buClr>
        <a:buSzPct val="130000"/>
        <a:buFont typeface="Arial" pitchFamily="34" charset="0"/>
        <a:buChar char="■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2"/>
        </a:buClr>
        <a:buSzPct val="130000"/>
        <a:buFont typeface="Arial" pitchFamily="34" charset="0"/>
        <a:buChar char="■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2"/>
        </a:buClr>
        <a:buSzPct val="130000"/>
        <a:buFont typeface="Arial" pitchFamily="34" charset="0"/>
        <a:buChar char="■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None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hyperlink" Target="https://de-de.facebook.com/Viegakarriere/" TargetMode="External"/><Relationship Id="rId7" Type="http://schemas.openxmlformats.org/officeDocument/2006/relationships/hyperlink" Target="https://www.xing.com/company/viega" TargetMode="Externa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6" Type="http://schemas.openxmlformats.org/officeDocument/2006/relationships/hyperlink" Target="https://www.kununu.com/de/viega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www.linkedin.com/company/viega/careers?trk=top_nav_careers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s://www.instagram.com/viegacareer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Viega im </a:t>
            </a:r>
            <a:r>
              <a:rPr lang="de-DE" dirty="0" err="1" smtClean="0"/>
              <a:t>Social</a:t>
            </a:r>
            <a:r>
              <a:rPr lang="de-DE" dirty="0" smtClean="0"/>
              <a:t> Web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107504" y="1296000"/>
            <a:ext cx="5616000" cy="3096000"/>
          </a:xfrm>
        </p:spPr>
        <p:txBody>
          <a:bodyPr/>
          <a:lstStyle/>
          <a:p>
            <a:pPr lvl="1"/>
            <a:r>
              <a:rPr lang="de-DE" sz="1200" dirty="0" smtClean="0">
                <a:solidFill>
                  <a:schemeClr val="accent5"/>
                </a:solidFill>
              </a:rPr>
              <a:t>		</a:t>
            </a:r>
            <a:r>
              <a:rPr lang="de-DE" sz="1200" dirty="0" smtClean="0">
                <a:solidFill>
                  <a:schemeClr val="accent5"/>
                </a:solidFill>
                <a:hlinkClick r:id="rId3"/>
              </a:rPr>
              <a:t>facebook.de/</a:t>
            </a:r>
            <a:r>
              <a:rPr lang="de-DE" sz="1200" dirty="0" err="1" smtClean="0">
                <a:solidFill>
                  <a:schemeClr val="accent5"/>
                </a:solidFill>
                <a:hlinkClick r:id="rId3"/>
              </a:rPr>
              <a:t>karriere</a:t>
            </a:r>
            <a:endParaRPr lang="de-DE" sz="1200" dirty="0" smtClean="0">
              <a:solidFill>
                <a:schemeClr val="accent5"/>
              </a:solidFill>
            </a:endParaRPr>
          </a:p>
          <a:p>
            <a:pPr lvl="1"/>
            <a:endParaRPr lang="de-DE" sz="1200" dirty="0" smtClean="0">
              <a:solidFill>
                <a:schemeClr val="accent5"/>
              </a:solidFill>
            </a:endParaRPr>
          </a:p>
          <a:p>
            <a:pPr lvl="1"/>
            <a:endParaRPr lang="de-DE" sz="1200" dirty="0" smtClean="0">
              <a:solidFill>
                <a:schemeClr val="accent5"/>
              </a:solidFill>
            </a:endParaRPr>
          </a:p>
          <a:p>
            <a:pPr lvl="1"/>
            <a:r>
              <a:rPr lang="de-DE" sz="1200" dirty="0" smtClean="0">
                <a:solidFill>
                  <a:schemeClr val="accent5"/>
                </a:solidFill>
              </a:rPr>
              <a:t>		</a:t>
            </a:r>
            <a:r>
              <a:rPr lang="de-DE" sz="1200" dirty="0" smtClean="0">
                <a:solidFill>
                  <a:schemeClr val="accent5"/>
                </a:solidFill>
                <a:hlinkClick r:id="rId4"/>
              </a:rPr>
              <a:t>instagram.com/</a:t>
            </a:r>
            <a:r>
              <a:rPr lang="de-DE" sz="1200" dirty="0" err="1" smtClean="0">
                <a:solidFill>
                  <a:schemeClr val="accent5"/>
                </a:solidFill>
                <a:hlinkClick r:id="rId4"/>
              </a:rPr>
              <a:t>viegacareer</a:t>
            </a:r>
            <a:endParaRPr lang="de-DE" sz="1200" dirty="0" smtClean="0">
              <a:solidFill>
                <a:schemeClr val="accent5"/>
              </a:solidFill>
            </a:endParaRPr>
          </a:p>
          <a:p>
            <a:pPr lvl="1"/>
            <a:endParaRPr lang="de-DE" sz="1200" dirty="0" smtClean="0">
              <a:solidFill>
                <a:schemeClr val="accent5"/>
              </a:solidFill>
            </a:endParaRPr>
          </a:p>
          <a:p>
            <a:pPr lvl="1"/>
            <a:endParaRPr lang="de-DE" sz="1200" dirty="0" smtClean="0">
              <a:solidFill>
                <a:schemeClr val="accent5"/>
              </a:solidFill>
            </a:endParaRPr>
          </a:p>
          <a:p>
            <a:pPr lvl="1"/>
            <a:r>
              <a:rPr lang="de-DE" sz="1200" dirty="0" smtClean="0">
                <a:solidFill>
                  <a:schemeClr val="accent5"/>
                </a:solidFill>
              </a:rPr>
              <a:t>		</a:t>
            </a:r>
            <a:r>
              <a:rPr lang="de-DE" sz="1200" dirty="0" smtClean="0">
                <a:solidFill>
                  <a:schemeClr val="accent5"/>
                </a:solidFill>
                <a:hlinkClick r:id="rId5"/>
              </a:rPr>
              <a:t>linkedin.com/</a:t>
            </a:r>
            <a:r>
              <a:rPr lang="de-DE" sz="1200" dirty="0" err="1" smtClean="0">
                <a:solidFill>
                  <a:schemeClr val="accent5"/>
                </a:solidFill>
                <a:hlinkClick r:id="rId5"/>
              </a:rPr>
              <a:t>company</a:t>
            </a:r>
            <a:r>
              <a:rPr lang="de-DE" sz="1200" dirty="0" smtClean="0">
                <a:solidFill>
                  <a:schemeClr val="accent5"/>
                </a:solidFill>
                <a:hlinkClick r:id="rId5"/>
              </a:rPr>
              <a:t>/</a:t>
            </a:r>
            <a:r>
              <a:rPr lang="de-DE" sz="1200" dirty="0" err="1" smtClean="0">
                <a:solidFill>
                  <a:schemeClr val="accent5"/>
                </a:solidFill>
                <a:hlinkClick r:id="rId5"/>
              </a:rPr>
              <a:t>viega</a:t>
            </a:r>
            <a:endParaRPr lang="de-DE" sz="1200" dirty="0" smtClean="0">
              <a:solidFill>
                <a:schemeClr val="accent5"/>
              </a:solidFill>
            </a:endParaRPr>
          </a:p>
          <a:p>
            <a:pPr lvl="1"/>
            <a:endParaRPr lang="de-DE" sz="1200" dirty="0" smtClean="0">
              <a:solidFill>
                <a:schemeClr val="accent5"/>
              </a:solidFill>
            </a:endParaRPr>
          </a:p>
          <a:p>
            <a:pPr lvl="1"/>
            <a:endParaRPr lang="de-DE" sz="1200" dirty="0" smtClean="0">
              <a:solidFill>
                <a:schemeClr val="accent5"/>
              </a:solidFill>
            </a:endParaRPr>
          </a:p>
          <a:p>
            <a:pPr lvl="1"/>
            <a:r>
              <a:rPr lang="de-DE" sz="1200" dirty="0" smtClean="0">
                <a:solidFill>
                  <a:schemeClr val="accent5"/>
                </a:solidFill>
              </a:rPr>
              <a:t>		</a:t>
            </a:r>
            <a:r>
              <a:rPr lang="de-DE" sz="1200" dirty="0" smtClean="0">
                <a:solidFill>
                  <a:schemeClr val="accent5"/>
                </a:solidFill>
                <a:hlinkClick r:id="rId6"/>
              </a:rPr>
              <a:t>kununu.com/</a:t>
            </a:r>
            <a:r>
              <a:rPr lang="de-DE" sz="1200" dirty="0" err="1" smtClean="0">
                <a:solidFill>
                  <a:schemeClr val="accent5"/>
                </a:solidFill>
                <a:hlinkClick r:id="rId6"/>
              </a:rPr>
              <a:t>viega</a:t>
            </a:r>
            <a:endParaRPr lang="de-DE" sz="1200" dirty="0" smtClean="0">
              <a:solidFill>
                <a:schemeClr val="accent5"/>
              </a:solidFill>
            </a:endParaRPr>
          </a:p>
          <a:p>
            <a:pPr lvl="1"/>
            <a:endParaRPr lang="de-DE" sz="1200" dirty="0" smtClean="0">
              <a:solidFill>
                <a:schemeClr val="accent5"/>
              </a:solidFill>
            </a:endParaRPr>
          </a:p>
          <a:p>
            <a:pPr lvl="1"/>
            <a:endParaRPr lang="de-DE" sz="1200" dirty="0" smtClean="0">
              <a:solidFill>
                <a:schemeClr val="accent5"/>
              </a:solidFill>
            </a:endParaRPr>
          </a:p>
          <a:p>
            <a:pPr lvl="1"/>
            <a:r>
              <a:rPr lang="de-DE" sz="1200" dirty="0" smtClean="0">
                <a:solidFill>
                  <a:schemeClr val="accent5"/>
                </a:solidFill>
              </a:rPr>
              <a:t>		</a:t>
            </a:r>
            <a:r>
              <a:rPr lang="de-DE" sz="1200" dirty="0" smtClean="0">
                <a:solidFill>
                  <a:schemeClr val="accent5"/>
                </a:solidFill>
                <a:hlinkClick r:id="rId7"/>
              </a:rPr>
              <a:t>xing.com/</a:t>
            </a:r>
            <a:r>
              <a:rPr lang="de-DE" sz="1200" dirty="0" err="1" smtClean="0">
                <a:solidFill>
                  <a:schemeClr val="accent5"/>
                </a:solidFill>
                <a:hlinkClick r:id="rId7"/>
              </a:rPr>
              <a:t>company</a:t>
            </a:r>
            <a:r>
              <a:rPr lang="de-DE" sz="1200" dirty="0" smtClean="0">
                <a:solidFill>
                  <a:schemeClr val="accent5"/>
                </a:solidFill>
                <a:hlinkClick r:id="rId7"/>
              </a:rPr>
              <a:t>/</a:t>
            </a:r>
            <a:r>
              <a:rPr lang="de-DE" sz="1200" dirty="0" err="1" smtClean="0">
                <a:solidFill>
                  <a:schemeClr val="accent5"/>
                </a:solidFill>
                <a:hlinkClick r:id="rId7"/>
              </a:rPr>
              <a:t>viega</a:t>
            </a:r>
            <a:endParaRPr lang="de-DE" sz="1200" dirty="0" smtClean="0">
              <a:solidFill>
                <a:schemeClr val="accent5"/>
              </a:solidFill>
            </a:endParaRPr>
          </a:p>
          <a:p>
            <a:endParaRPr lang="de-DE" sz="800" dirty="0" smtClean="0">
              <a:solidFill>
                <a:schemeClr val="accent5"/>
              </a:solidFill>
            </a:endParaRPr>
          </a:p>
          <a:p>
            <a:endParaRPr lang="de-DE" sz="800" dirty="0" smtClean="0">
              <a:solidFill>
                <a:schemeClr val="accent5"/>
              </a:solidFill>
            </a:endParaRPr>
          </a:p>
          <a:p>
            <a:endParaRPr lang="de-DE" dirty="0" smtClean="0">
              <a:solidFill>
                <a:schemeClr val="accent5"/>
              </a:solidFill>
            </a:endParaRPr>
          </a:p>
          <a:p>
            <a:endParaRPr lang="de-DE" dirty="0" smtClean="0">
              <a:solidFill>
                <a:schemeClr val="accent5"/>
              </a:solidFill>
            </a:endParaRPr>
          </a:p>
          <a:p>
            <a:endParaRPr lang="de-DE" dirty="0">
              <a:solidFill>
                <a:schemeClr val="accent5"/>
              </a:solidFill>
            </a:endParaRPr>
          </a:p>
        </p:txBody>
      </p:sp>
      <p:pic>
        <p:nvPicPr>
          <p:cNvPr id="6" name="Picture 3" descr="Z:\enterprise\GB Personal neu\Intern\HRE\Projekte\Personalmarketing &amp; Recruiting\Aktuelle Projekte\HR Designkonzept\Karrierebroschüre\Viega als Arbeitgeber\Social Media\Facebook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512" y="1131590"/>
            <a:ext cx="576066" cy="432048"/>
          </a:xfrm>
          <a:prstGeom prst="rect">
            <a:avLst/>
          </a:prstGeom>
          <a:noFill/>
        </p:spPr>
      </p:pic>
      <p:pic>
        <p:nvPicPr>
          <p:cNvPr id="7" name="Picture 4" descr="Z:\enterprise\GB Personal neu\Intern\HRE\Projekte\Personalmarketing &amp; Recruiting\Aktuelle Projekte\HR Designkonzept\Karrierebroschüre\Viega als Arbeitgeber\Social Media\Instagram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1520" y="1779662"/>
            <a:ext cx="432048" cy="432048"/>
          </a:xfrm>
          <a:prstGeom prst="rect">
            <a:avLst/>
          </a:prstGeom>
          <a:noFill/>
        </p:spPr>
      </p:pic>
      <p:pic>
        <p:nvPicPr>
          <p:cNvPr id="8" name="Picture 3" descr="Z:\enterprise\GB Personal neu\Intern\HRE\Projekte\Personalmarketing &amp; Recruiting\Aktuelle Projekte\HR Designkonzept\Karrierebroschüre\Viega als Arbeitgeber\Social Media\LinkedIn [in] for Screen\2-Color\In-2C-101px-R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1520" y="2524495"/>
            <a:ext cx="451654" cy="407295"/>
          </a:xfrm>
          <a:prstGeom prst="rect">
            <a:avLst/>
          </a:prstGeom>
          <a:noFill/>
        </p:spPr>
      </p:pic>
      <p:pic>
        <p:nvPicPr>
          <p:cNvPr id="9" name="Picture 2" descr="Z:\enterprise\GB Personal neu\Intern\HRE\Projekte\Personalmarketing &amp; Recruiting\Aktuelle Projekte\HR Designkonzept\Karrierebroschüre\Viega als Arbeitgeber\Social Media\XNG_Sharebutton_v01-7d06f36109c803c7a79f5a5c597f1fb8c8ff4d310d74ee8f6b31a56b6d6c3eea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1520" y="3939902"/>
            <a:ext cx="432048" cy="432048"/>
          </a:xfrm>
          <a:prstGeom prst="rect">
            <a:avLst/>
          </a:prstGeom>
          <a:noFill/>
        </p:spPr>
      </p:pic>
      <p:pic>
        <p:nvPicPr>
          <p:cNvPr id="10" name="Picture 4" descr="Z:\enterprise\GB Personal neu\Intern\HRE\Projekte\Personalmarketing &amp; Recruiting\Aktuelle Projekte\HR Designkonzept\Karrierebroschüre\Viega als Arbeitgeber\Social Media\icon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51520" y="3219822"/>
            <a:ext cx="432048" cy="432048"/>
          </a:xfrm>
          <a:prstGeom prst="rect">
            <a:avLst/>
          </a:prstGeom>
          <a:noFill/>
        </p:spPr>
      </p:pic>
      <p:pic>
        <p:nvPicPr>
          <p:cNvPr id="17" name="Bildplatzhalter 16" descr="20160409_124831.jpg"/>
          <p:cNvPicPr>
            <a:picLocks noGrp="1" noChangeAspect="1"/>
          </p:cNvPicPr>
          <p:nvPr>
            <p:ph type="pic" sz="quarter" idx="14"/>
          </p:nvPr>
        </p:nvPicPr>
        <p:blipFill>
          <a:blip r:embed="rId13" cstate="print"/>
          <a:srcRect t="16557" b="16557"/>
          <a:stretch>
            <a:fillRect/>
          </a:stretch>
        </p:blipFill>
        <p:spPr>
          <a:xfrm>
            <a:off x="6084488" y="1007999"/>
            <a:ext cx="2880000" cy="3423600"/>
          </a:xfrm>
        </p:spPr>
      </p:pic>
      <p:sp>
        <p:nvSpPr>
          <p:cNvPr id="21" name="Abgerundete rechteckige Legende 20"/>
          <p:cNvSpPr/>
          <p:nvPr/>
        </p:nvSpPr>
        <p:spPr>
          <a:xfrm>
            <a:off x="4499992" y="627534"/>
            <a:ext cx="2304256" cy="1728192"/>
          </a:xfrm>
          <a:prstGeom prst="wedgeRoundRectCallout">
            <a:avLst>
              <a:gd name="adj1" fmla="val 49009"/>
              <a:gd name="adj2" fmla="val 76891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Textfeld 21"/>
          <p:cNvSpPr txBox="1"/>
          <p:nvPr/>
        </p:nvSpPr>
        <p:spPr>
          <a:xfrm>
            <a:off x="4644008" y="771550"/>
            <a:ext cx="201622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Hallo, ich bin </a:t>
            </a:r>
            <a:r>
              <a:rPr lang="de-DE" sz="1100" dirty="0" err="1" smtClean="0"/>
              <a:t>Viegus</a:t>
            </a:r>
            <a:r>
              <a:rPr lang="de-DE" sz="1100" dirty="0" smtClean="0"/>
              <a:t>, der Weltenbummler. Folgt mir auf </a:t>
            </a:r>
            <a:r>
              <a:rPr lang="de-DE" sz="1100" dirty="0" err="1" smtClean="0"/>
              <a:t>Instagram</a:t>
            </a:r>
            <a:r>
              <a:rPr lang="de-DE" sz="1100" dirty="0" smtClean="0"/>
              <a:t> und ich werde euch regelmäßig von meinen Aktivitäten und Reisen berichten.</a:t>
            </a:r>
          </a:p>
          <a:p>
            <a:pPr algn="ctr"/>
            <a:r>
              <a:rPr lang="de-DE" sz="1100" dirty="0" smtClean="0"/>
              <a:t/>
            </a:r>
            <a:br>
              <a:rPr lang="de-DE" sz="1100" dirty="0" smtClean="0"/>
            </a:br>
            <a:r>
              <a:rPr lang="de-DE" sz="1100" dirty="0" smtClean="0"/>
              <a:t>Bis dahin!</a:t>
            </a:r>
          </a:p>
          <a:p>
            <a:pPr algn="ctr"/>
            <a:endParaRPr lang="de-DE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Viega">
      <a:dk1>
        <a:srgbClr val="000000"/>
      </a:dk1>
      <a:lt1>
        <a:srgbClr val="FFFFFF"/>
      </a:lt1>
      <a:dk2>
        <a:srgbClr val="333333"/>
      </a:dk2>
      <a:lt2>
        <a:srgbClr val="FFED00"/>
      </a:lt2>
      <a:accent1>
        <a:srgbClr val="B2B2B2"/>
      </a:accent1>
      <a:accent2>
        <a:srgbClr val="808080"/>
      </a:accent2>
      <a:accent3>
        <a:srgbClr val="5F5F5F"/>
      </a:accent3>
      <a:accent4>
        <a:srgbClr val="58585A"/>
      </a:accent4>
      <a:accent5>
        <a:srgbClr val="000000"/>
      </a:accent5>
      <a:accent6>
        <a:srgbClr val="FFED00"/>
      </a:accent6>
      <a:hlink>
        <a:srgbClr val="B2B2B2"/>
      </a:hlink>
      <a:folHlink>
        <a:srgbClr val="58585A"/>
      </a:folHlink>
    </a:clrScheme>
    <a:fontScheme name="Viega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Viega">
      <a:dk1>
        <a:srgbClr val="000000"/>
      </a:dk1>
      <a:lt1>
        <a:srgbClr val="FFFFFF"/>
      </a:lt1>
      <a:dk2>
        <a:srgbClr val="333333"/>
      </a:dk2>
      <a:lt2>
        <a:srgbClr val="FFED00"/>
      </a:lt2>
      <a:accent1>
        <a:srgbClr val="B2B2B2"/>
      </a:accent1>
      <a:accent2>
        <a:srgbClr val="808080"/>
      </a:accent2>
      <a:accent3>
        <a:srgbClr val="5F5F5F"/>
      </a:accent3>
      <a:accent4>
        <a:srgbClr val="58585A"/>
      </a:accent4>
      <a:accent5>
        <a:srgbClr val="000000"/>
      </a:accent5>
      <a:accent6>
        <a:srgbClr val="FFED00"/>
      </a:accent6>
      <a:hlink>
        <a:srgbClr val="B2B2B2"/>
      </a:hlink>
      <a:folHlink>
        <a:srgbClr val="FFFFFF"/>
      </a:folHlink>
    </a:clrScheme>
    <a:fontScheme name="Viega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Viega">
      <a:dk1>
        <a:srgbClr val="000000"/>
      </a:dk1>
      <a:lt1>
        <a:srgbClr val="FFFFFF"/>
      </a:lt1>
      <a:dk2>
        <a:srgbClr val="333333"/>
      </a:dk2>
      <a:lt2>
        <a:srgbClr val="FFED00"/>
      </a:lt2>
      <a:accent1>
        <a:srgbClr val="B2B2B2"/>
      </a:accent1>
      <a:accent2>
        <a:srgbClr val="808080"/>
      </a:accent2>
      <a:accent3>
        <a:srgbClr val="5F5F5F"/>
      </a:accent3>
      <a:accent4>
        <a:srgbClr val="58585A"/>
      </a:accent4>
      <a:accent5>
        <a:srgbClr val="000000"/>
      </a:accent5>
      <a:accent6>
        <a:srgbClr val="FFED00"/>
      </a:accent6>
      <a:hlink>
        <a:srgbClr val="B2B2B2"/>
      </a:hlink>
      <a:folHlink>
        <a:srgbClr val="FFFFFF"/>
      </a:folHlink>
    </a:clrScheme>
    <a:fontScheme name="Viega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</Words>
  <Application>Microsoft Office PowerPoint</Application>
  <PresentationFormat>Bildschirmpräsentation (16:9)</PresentationFormat>
  <Paragraphs>21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Viega im Social Web</vt:lpstr>
    </vt:vector>
  </TitlesOfParts>
  <Company>Star Cooperation GmbH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Tina Balzer</dc:creator>
  <cp:lastModifiedBy>Carolin Alfes</cp:lastModifiedBy>
  <cp:revision>367</cp:revision>
  <dcterms:created xsi:type="dcterms:W3CDTF">2015-07-08T08:15:57Z</dcterms:created>
  <dcterms:modified xsi:type="dcterms:W3CDTF">2017-08-21T12:39:35Z</dcterms:modified>
</cp:coreProperties>
</file>